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8"/>
  </p:notesMasterIdLst>
  <p:sldIdLst>
    <p:sldId id="256" r:id="rId2"/>
    <p:sldId id="298" r:id="rId3"/>
    <p:sldId id="257" r:id="rId4"/>
    <p:sldId id="309" r:id="rId5"/>
    <p:sldId id="312" r:id="rId6"/>
    <p:sldId id="308" r:id="rId7"/>
    <p:sldId id="271" r:id="rId8"/>
    <p:sldId id="299" r:id="rId9"/>
    <p:sldId id="294" r:id="rId10"/>
    <p:sldId id="295" r:id="rId11"/>
    <p:sldId id="282" r:id="rId12"/>
    <p:sldId id="273" r:id="rId13"/>
    <p:sldId id="274" r:id="rId14"/>
    <p:sldId id="310" r:id="rId15"/>
    <p:sldId id="314" r:id="rId16"/>
    <p:sldId id="287" r:id="rId17"/>
    <p:sldId id="302" r:id="rId18"/>
    <p:sldId id="292" r:id="rId19"/>
    <p:sldId id="300" r:id="rId20"/>
    <p:sldId id="304" r:id="rId21"/>
    <p:sldId id="311" r:id="rId22"/>
    <p:sldId id="305" r:id="rId23"/>
    <p:sldId id="306" r:id="rId24"/>
    <p:sldId id="315" r:id="rId25"/>
    <p:sldId id="316" r:id="rId26"/>
    <p:sldId id="259" r:id="rId27"/>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3300"/>
    <a:srgbClr val="006600"/>
    <a:srgbClr val="009999"/>
    <a:srgbClr val="3333FF"/>
    <a:srgbClr val="000000"/>
    <a:srgbClr val="99C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71" autoAdjust="0"/>
    <p:restoredTop sz="97934" autoAdjust="0"/>
  </p:normalViewPr>
  <p:slideViewPr>
    <p:cSldViewPr>
      <p:cViewPr varScale="1">
        <p:scale>
          <a:sx n="110" d="100"/>
          <a:sy n="110" d="100"/>
        </p:scale>
        <p:origin x="165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894C07E0-D5A5-4051-8C22-4E7C05513852}"/>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ru-RU" altLang="ru-RU"/>
          </a:p>
        </p:txBody>
      </p:sp>
      <p:sp>
        <p:nvSpPr>
          <p:cNvPr id="74755" name="Rectangle 3">
            <a:extLst>
              <a:ext uri="{FF2B5EF4-FFF2-40B4-BE49-F238E27FC236}">
                <a16:creationId xmlns:a16="http://schemas.microsoft.com/office/drawing/2014/main" id="{E723D898-77D6-40B6-9E0E-0224BA2DFCD9}"/>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ru-RU" altLang="ru-RU"/>
          </a:p>
        </p:txBody>
      </p:sp>
      <p:sp>
        <p:nvSpPr>
          <p:cNvPr id="2052" name="Rectangle 4">
            <a:extLst>
              <a:ext uri="{FF2B5EF4-FFF2-40B4-BE49-F238E27FC236}">
                <a16:creationId xmlns:a16="http://schemas.microsoft.com/office/drawing/2014/main" id="{F7B4F18E-A540-480D-AA0A-3675A23EA71C}"/>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4757" name="Rectangle 5">
            <a:extLst>
              <a:ext uri="{FF2B5EF4-FFF2-40B4-BE49-F238E27FC236}">
                <a16:creationId xmlns:a16="http://schemas.microsoft.com/office/drawing/2014/main" id="{B263BE7D-B858-4BEC-A94B-69C73A40C5D9}"/>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ru-RU" altLang="ru-RU" noProof="0"/>
              <a:t>Образец текста</a:t>
            </a:r>
          </a:p>
          <a:p>
            <a:pPr lvl="1"/>
            <a:r>
              <a:rPr lang="ru-RU" altLang="ru-RU" noProof="0"/>
              <a:t>Второй уровень</a:t>
            </a:r>
          </a:p>
          <a:p>
            <a:pPr lvl="2"/>
            <a:r>
              <a:rPr lang="ru-RU" altLang="ru-RU" noProof="0"/>
              <a:t>Третий уровень</a:t>
            </a:r>
          </a:p>
          <a:p>
            <a:pPr lvl="3"/>
            <a:r>
              <a:rPr lang="ru-RU" altLang="ru-RU" noProof="0"/>
              <a:t>Четвертый уровень</a:t>
            </a:r>
          </a:p>
          <a:p>
            <a:pPr lvl="4"/>
            <a:r>
              <a:rPr lang="ru-RU" altLang="ru-RU" noProof="0"/>
              <a:t>Пятый уровень</a:t>
            </a:r>
          </a:p>
        </p:txBody>
      </p:sp>
      <p:sp>
        <p:nvSpPr>
          <p:cNvPr id="74758" name="Rectangle 6">
            <a:extLst>
              <a:ext uri="{FF2B5EF4-FFF2-40B4-BE49-F238E27FC236}">
                <a16:creationId xmlns:a16="http://schemas.microsoft.com/office/drawing/2014/main" id="{A0CC89E8-EAD4-46FF-A0F8-050E093F9F4E}"/>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ru-RU" altLang="ru-RU"/>
          </a:p>
        </p:txBody>
      </p:sp>
      <p:sp>
        <p:nvSpPr>
          <p:cNvPr id="74759" name="Rectangle 7">
            <a:extLst>
              <a:ext uri="{FF2B5EF4-FFF2-40B4-BE49-F238E27FC236}">
                <a16:creationId xmlns:a16="http://schemas.microsoft.com/office/drawing/2014/main" id="{423F52A5-FB6D-429F-8400-27BA87E13F36}"/>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52DB06DA-2A03-476D-890C-839D02F2534C}"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F5577D8C-3DA2-4484-B659-BBB58B72331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7D9398C-9430-4CCD-9E11-6CC11AE13238}" type="slidenum">
              <a:rPr lang="ru-RU" altLang="ru-RU">
                <a:latin typeface="Arial" panose="020B0604020202020204" pitchFamily="34" charset="0"/>
              </a:rPr>
              <a:pPr/>
              <a:t>9</a:t>
            </a:fld>
            <a:endParaRPr lang="ru-RU" altLang="ru-RU">
              <a:latin typeface="Arial" panose="020B0604020202020204" pitchFamily="34" charset="0"/>
            </a:endParaRPr>
          </a:p>
        </p:txBody>
      </p:sp>
      <p:sp>
        <p:nvSpPr>
          <p:cNvPr id="12291" name="Образ слайда 1">
            <a:extLst>
              <a:ext uri="{FF2B5EF4-FFF2-40B4-BE49-F238E27FC236}">
                <a16:creationId xmlns:a16="http://schemas.microsoft.com/office/drawing/2014/main" id="{DFB8E8D3-6CC9-4F25-AC46-C80BC91B35BA}"/>
              </a:ext>
            </a:extLst>
          </p:cNvPr>
          <p:cNvSpPr>
            <a:spLocks noGrp="1" noRot="1" noChangeAspect="1" noChangeArrowheads="1" noTextEdit="1"/>
          </p:cNvSpPr>
          <p:nvPr>
            <p:ph type="sldImg"/>
          </p:nvPr>
        </p:nvSpPr>
        <p:spPr>
          <a:ln/>
        </p:spPr>
      </p:sp>
      <p:sp>
        <p:nvSpPr>
          <p:cNvPr id="12292" name="Заметки 2">
            <a:extLst>
              <a:ext uri="{FF2B5EF4-FFF2-40B4-BE49-F238E27FC236}">
                <a16:creationId xmlns:a16="http://schemas.microsoft.com/office/drawing/2014/main" id="{26B8EB45-FC70-42E8-89DE-B7161CFA9B1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6" rIns="91431" bIns="45716"/>
          <a:lstStyle/>
          <a:p>
            <a:pPr eaLnBrk="1" hangingPunct="1">
              <a:spcBef>
                <a:spcPct val="0"/>
              </a:spcBef>
            </a:pPr>
            <a:endParaRPr lang="ru-RU" altLang="ru-RU"/>
          </a:p>
        </p:txBody>
      </p:sp>
      <p:sp>
        <p:nvSpPr>
          <p:cNvPr id="12293" name="Номер слайда 3">
            <a:extLst>
              <a:ext uri="{FF2B5EF4-FFF2-40B4-BE49-F238E27FC236}">
                <a16:creationId xmlns:a16="http://schemas.microsoft.com/office/drawing/2014/main" id="{8EBEF042-6390-4A00-9FB3-0B3F6947A677}"/>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fld id="{6182F09D-B068-4F80-976B-24AAB3AE0AB3}" type="slidenum">
              <a:rPr lang="ru-RU" altLang="ru-RU" sz="1200">
                <a:latin typeface="Calibri" panose="020F0502020204030204" pitchFamily="34" charset="0"/>
              </a:rPr>
              <a:pPr algn="r" eaLnBrk="1" hangingPunct="1"/>
              <a:t>9</a:t>
            </a:fld>
            <a:endParaRPr lang="ru-RU" altLang="ru-RU" sz="12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671A5EBF-B2BC-4CE5-A87D-71BD769EEC6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0A62DD2-9EB3-43E7-8C17-8503CC7AC34A}" type="slidenum">
              <a:rPr lang="ru-RU" altLang="ru-RU">
                <a:latin typeface="Arial" panose="020B0604020202020204" pitchFamily="34" charset="0"/>
              </a:rPr>
              <a:pPr/>
              <a:t>19</a:t>
            </a:fld>
            <a:endParaRPr lang="ru-RU" altLang="ru-RU">
              <a:latin typeface="Arial" panose="020B0604020202020204" pitchFamily="34" charset="0"/>
            </a:endParaRPr>
          </a:p>
        </p:txBody>
      </p:sp>
      <p:sp>
        <p:nvSpPr>
          <p:cNvPr id="23555" name="Rectangle 2">
            <a:extLst>
              <a:ext uri="{FF2B5EF4-FFF2-40B4-BE49-F238E27FC236}">
                <a16:creationId xmlns:a16="http://schemas.microsoft.com/office/drawing/2014/main" id="{FBFB2055-3834-41FB-B06C-F98E3FF5677D}"/>
              </a:ext>
            </a:extLst>
          </p:cNvPr>
          <p:cNvSpPr>
            <a:spLocks noRot="1" noChangeArrowheads="1" noTextEdit="1"/>
          </p:cNvSpPr>
          <p:nvPr>
            <p:ph type="sldImg"/>
          </p:nvPr>
        </p:nvSpPr>
        <p:spPr>
          <a:ln/>
        </p:spPr>
      </p:sp>
      <p:sp>
        <p:nvSpPr>
          <p:cNvPr id="23556" name="Rectangle 3">
            <a:extLst>
              <a:ext uri="{FF2B5EF4-FFF2-40B4-BE49-F238E27FC236}">
                <a16:creationId xmlns:a16="http://schemas.microsoft.com/office/drawing/2014/main" id="{9AD75FE1-1948-4529-94DE-6165ED55D39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a:off x="685800" y="1676400"/>
            <a:ext cx="7772400" cy="1828800"/>
          </a:xfrm>
        </p:spPr>
        <p:txBody>
          <a:bodyPr/>
          <a:lstStyle>
            <a:lvl1pPr>
              <a:defRPr/>
            </a:lvl1pPr>
          </a:lstStyle>
          <a:p>
            <a:pPr lvl="0"/>
            <a:r>
              <a:rPr lang="ru-RU" altLang="ru-RU" noProof="0"/>
              <a:t>Образец заголовка</a:t>
            </a:r>
          </a:p>
        </p:txBody>
      </p:sp>
      <p:sp>
        <p:nvSpPr>
          <p:cNvPr id="3891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ru-RU" altLang="ru-RU" noProof="0"/>
              <a:t>Образец подзаголовка</a:t>
            </a:r>
          </a:p>
        </p:txBody>
      </p:sp>
      <p:sp>
        <p:nvSpPr>
          <p:cNvPr id="4" name="Rectangle 4">
            <a:extLst>
              <a:ext uri="{FF2B5EF4-FFF2-40B4-BE49-F238E27FC236}">
                <a16:creationId xmlns:a16="http://schemas.microsoft.com/office/drawing/2014/main" id="{D734A66E-387D-4927-8AD6-25AD99616E73}"/>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16:creationId xmlns:a16="http://schemas.microsoft.com/office/drawing/2014/main" id="{30E4DAA3-AA92-4584-913C-6580ECBE6070}"/>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16:creationId xmlns:a16="http://schemas.microsoft.com/office/drawing/2014/main" id="{C8379831-3963-448C-A027-EB27F777F268}"/>
              </a:ext>
            </a:extLst>
          </p:cNvPr>
          <p:cNvSpPr>
            <a:spLocks noGrp="1" noChangeArrowheads="1"/>
          </p:cNvSpPr>
          <p:nvPr>
            <p:ph type="sldNum" sz="quarter" idx="12"/>
          </p:nvPr>
        </p:nvSpPr>
        <p:spPr>
          <a:ln/>
        </p:spPr>
        <p:txBody>
          <a:bodyPr/>
          <a:lstStyle>
            <a:lvl1pPr>
              <a:defRPr/>
            </a:lvl1pPr>
          </a:lstStyle>
          <a:p>
            <a:pPr>
              <a:defRPr/>
            </a:pPr>
            <a:fld id="{CBB68094-83CA-405B-9243-D28649377F8C}" type="slidenum">
              <a:rPr lang="ru-RU" altLang="ru-RU"/>
              <a:pPr>
                <a:defRPr/>
              </a:pPr>
              <a:t>‹№›</a:t>
            </a:fld>
            <a:endParaRPr lang="ru-RU" altLang="ru-RU"/>
          </a:p>
        </p:txBody>
      </p:sp>
    </p:spTree>
    <p:extLst>
      <p:ext uri="{BB962C8B-B14F-4D97-AF65-F5344CB8AC3E}">
        <p14:creationId xmlns:p14="http://schemas.microsoft.com/office/powerpoint/2010/main" val="3739775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584622A1-0BDC-4E5D-B4DE-9102CCA951E9}"/>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16:creationId xmlns:a16="http://schemas.microsoft.com/office/drawing/2014/main" id="{E2AA3E94-1677-48FE-AA4B-D919720863C1}"/>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16:creationId xmlns:a16="http://schemas.microsoft.com/office/drawing/2014/main" id="{A4E06812-4CD0-4BFE-9AE7-EABB4FC61899}"/>
              </a:ext>
            </a:extLst>
          </p:cNvPr>
          <p:cNvSpPr>
            <a:spLocks noGrp="1" noChangeArrowheads="1"/>
          </p:cNvSpPr>
          <p:nvPr>
            <p:ph type="sldNum" sz="quarter" idx="12"/>
          </p:nvPr>
        </p:nvSpPr>
        <p:spPr>
          <a:ln/>
        </p:spPr>
        <p:txBody>
          <a:bodyPr/>
          <a:lstStyle>
            <a:lvl1pPr>
              <a:defRPr/>
            </a:lvl1pPr>
          </a:lstStyle>
          <a:p>
            <a:pPr>
              <a:defRPr/>
            </a:pPr>
            <a:fld id="{21B55DBC-E3E1-4B0C-9D3C-8D8BE729163F}" type="slidenum">
              <a:rPr lang="ru-RU" altLang="ru-RU"/>
              <a:pPr>
                <a:defRPr/>
              </a:pPr>
              <a:t>‹№›</a:t>
            </a:fld>
            <a:endParaRPr lang="ru-RU" altLang="ru-RU"/>
          </a:p>
        </p:txBody>
      </p:sp>
    </p:spTree>
    <p:extLst>
      <p:ext uri="{BB962C8B-B14F-4D97-AF65-F5344CB8AC3E}">
        <p14:creationId xmlns:p14="http://schemas.microsoft.com/office/powerpoint/2010/main" val="1575513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81000"/>
            <a:ext cx="2057400" cy="57150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381000"/>
            <a:ext cx="6019800" cy="57150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C98769C5-442B-48D6-A22E-C4ACFFD91C1D}"/>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16:creationId xmlns:a16="http://schemas.microsoft.com/office/drawing/2014/main" id="{15DF4DA9-B644-4BD3-B148-A068A1284A4C}"/>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16:creationId xmlns:a16="http://schemas.microsoft.com/office/drawing/2014/main" id="{8E569BB4-44A1-4411-ABA9-CA50AA2594B6}"/>
              </a:ext>
            </a:extLst>
          </p:cNvPr>
          <p:cNvSpPr>
            <a:spLocks noGrp="1" noChangeArrowheads="1"/>
          </p:cNvSpPr>
          <p:nvPr>
            <p:ph type="sldNum" sz="quarter" idx="12"/>
          </p:nvPr>
        </p:nvSpPr>
        <p:spPr>
          <a:ln/>
        </p:spPr>
        <p:txBody>
          <a:bodyPr/>
          <a:lstStyle>
            <a:lvl1pPr>
              <a:defRPr/>
            </a:lvl1pPr>
          </a:lstStyle>
          <a:p>
            <a:pPr>
              <a:defRPr/>
            </a:pPr>
            <a:fld id="{09AF6C68-41CB-478F-B192-3FC389ECD29A}" type="slidenum">
              <a:rPr lang="ru-RU" altLang="ru-RU"/>
              <a:pPr>
                <a:defRPr/>
              </a:pPr>
              <a:t>‹№›</a:t>
            </a:fld>
            <a:endParaRPr lang="ru-RU" altLang="ru-RU"/>
          </a:p>
        </p:txBody>
      </p:sp>
    </p:spTree>
    <p:extLst>
      <p:ext uri="{BB962C8B-B14F-4D97-AF65-F5344CB8AC3E}">
        <p14:creationId xmlns:p14="http://schemas.microsoft.com/office/powerpoint/2010/main" val="2176305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a:t>Образец заголовка</a:t>
            </a:r>
          </a:p>
        </p:txBody>
      </p:sp>
      <p:sp>
        <p:nvSpPr>
          <p:cNvPr id="3" name="Таблица 2"/>
          <p:cNvSpPr>
            <a:spLocks noGrp="1"/>
          </p:cNvSpPr>
          <p:nvPr>
            <p:ph type="tbl" idx="1"/>
          </p:nvPr>
        </p:nvSpPr>
        <p:spPr>
          <a:xfrm>
            <a:off x="457200" y="1981200"/>
            <a:ext cx="8229600" cy="4114800"/>
          </a:xfrm>
        </p:spPr>
        <p:txBody>
          <a:bodyPr/>
          <a:lstStyle/>
          <a:p>
            <a:pPr lvl="0"/>
            <a:endParaRPr lang="ru-RU" noProof="0"/>
          </a:p>
        </p:txBody>
      </p:sp>
      <p:sp>
        <p:nvSpPr>
          <p:cNvPr id="4" name="Rectangle 4">
            <a:extLst>
              <a:ext uri="{FF2B5EF4-FFF2-40B4-BE49-F238E27FC236}">
                <a16:creationId xmlns:a16="http://schemas.microsoft.com/office/drawing/2014/main" id="{9B7398E4-B87A-410A-8524-DD7670399100}"/>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16:creationId xmlns:a16="http://schemas.microsoft.com/office/drawing/2014/main" id="{32659C52-5351-4DAE-AA5C-F20999883984}"/>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16:creationId xmlns:a16="http://schemas.microsoft.com/office/drawing/2014/main" id="{1792184D-AE95-4C78-BD87-831A167EA60C}"/>
              </a:ext>
            </a:extLst>
          </p:cNvPr>
          <p:cNvSpPr>
            <a:spLocks noGrp="1" noChangeArrowheads="1"/>
          </p:cNvSpPr>
          <p:nvPr>
            <p:ph type="sldNum" sz="quarter" idx="12"/>
          </p:nvPr>
        </p:nvSpPr>
        <p:spPr>
          <a:ln/>
        </p:spPr>
        <p:txBody>
          <a:bodyPr/>
          <a:lstStyle>
            <a:lvl1pPr>
              <a:defRPr/>
            </a:lvl1pPr>
          </a:lstStyle>
          <a:p>
            <a:pPr>
              <a:defRPr/>
            </a:pPr>
            <a:fld id="{24D71D61-919C-413D-B017-E19DB64F129C}" type="slidenum">
              <a:rPr lang="ru-RU" altLang="ru-RU"/>
              <a:pPr>
                <a:defRPr/>
              </a:pPr>
              <a:t>‹№›</a:t>
            </a:fld>
            <a:endParaRPr lang="ru-RU" altLang="ru-RU"/>
          </a:p>
        </p:txBody>
      </p:sp>
    </p:spTree>
    <p:extLst>
      <p:ext uri="{BB962C8B-B14F-4D97-AF65-F5344CB8AC3E}">
        <p14:creationId xmlns:p14="http://schemas.microsoft.com/office/powerpoint/2010/main" val="81692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EC0B2B97-D528-4792-AAEE-798A4AEF88F0}"/>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16:creationId xmlns:a16="http://schemas.microsoft.com/office/drawing/2014/main" id="{CCAAC983-C6FF-46A5-8BEC-8DB3834A3B3E}"/>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16:creationId xmlns:a16="http://schemas.microsoft.com/office/drawing/2014/main" id="{6075C25E-EA9D-4746-8066-D4E697208B0B}"/>
              </a:ext>
            </a:extLst>
          </p:cNvPr>
          <p:cNvSpPr>
            <a:spLocks noGrp="1" noChangeArrowheads="1"/>
          </p:cNvSpPr>
          <p:nvPr>
            <p:ph type="sldNum" sz="quarter" idx="12"/>
          </p:nvPr>
        </p:nvSpPr>
        <p:spPr>
          <a:ln/>
        </p:spPr>
        <p:txBody>
          <a:bodyPr/>
          <a:lstStyle>
            <a:lvl1pPr>
              <a:defRPr/>
            </a:lvl1pPr>
          </a:lstStyle>
          <a:p>
            <a:pPr>
              <a:defRPr/>
            </a:pPr>
            <a:fld id="{A3D606EF-15B4-48A6-ADDE-5279A20FE71A}" type="slidenum">
              <a:rPr lang="ru-RU" altLang="ru-RU"/>
              <a:pPr>
                <a:defRPr/>
              </a:pPr>
              <a:t>‹№›</a:t>
            </a:fld>
            <a:endParaRPr lang="ru-RU" altLang="ru-RU"/>
          </a:p>
        </p:txBody>
      </p:sp>
    </p:spTree>
    <p:extLst>
      <p:ext uri="{BB962C8B-B14F-4D97-AF65-F5344CB8AC3E}">
        <p14:creationId xmlns:p14="http://schemas.microsoft.com/office/powerpoint/2010/main" val="3876838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
        <p:nvSpPr>
          <p:cNvPr id="4" name="Rectangle 4">
            <a:extLst>
              <a:ext uri="{FF2B5EF4-FFF2-40B4-BE49-F238E27FC236}">
                <a16:creationId xmlns:a16="http://schemas.microsoft.com/office/drawing/2014/main" id="{BA767A6D-F30A-4ED5-9FEF-34E1E876804B}"/>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16:creationId xmlns:a16="http://schemas.microsoft.com/office/drawing/2014/main" id="{73CD7A11-09CE-4909-8390-BF34032B55AC}"/>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16:creationId xmlns:a16="http://schemas.microsoft.com/office/drawing/2014/main" id="{911EFABF-9F6A-4C58-818D-115D83638204}"/>
              </a:ext>
            </a:extLst>
          </p:cNvPr>
          <p:cNvSpPr>
            <a:spLocks noGrp="1" noChangeArrowheads="1"/>
          </p:cNvSpPr>
          <p:nvPr>
            <p:ph type="sldNum" sz="quarter" idx="12"/>
          </p:nvPr>
        </p:nvSpPr>
        <p:spPr>
          <a:ln/>
        </p:spPr>
        <p:txBody>
          <a:bodyPr/>
          <a:lstStyle>
            <a:lvl1pPr>
              <a:defRPr/>
            </a:lvl1pPr>
          </a:lstStyle>
          <a:p>
            <a:pPr>
              <a:defRPr/>
            </a:pPr>
            <a:fld id="{CD36AEDD-7EEA-4227-BE97-7A5655394101}" type="slidenum">
              <a:rPr lang="ru-RU" altLang="ru-RU"/>
              <a:pPr>
                <a:defRPr/>
              </a:pPr>
              <a:t>‹№›</a:t>
            </a:fld>
            <a:endParaRPr lang="ru-RU" altLang="ru-RU"/>
          </a:p>
        </p:txBody>
      </p:sp>
    </p:spTree>
    <p:extLst>
      <p:ext uri="{BB962C8B-B14F-4D97-AF65-F5344CB8AC3E}">
        <p14:creationId xmlns:p14="http://schemas.microsoft.com/office/powerpoint/2010/main" val="1497508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981200"/>
            <a:ext cx="40386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981200"/>
            <a:ext cx="40386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id="{CEB14A83-E650-48AC-B682-FBC60B38CB5D}"/>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a:extLst>
              <a:ext uri="{FF2B5EF4-FFF2-40B4-BE49-F238E27FC236}">
                <a16:creationId xmlns:a16="http://schemas.microsoft.com/office/drawing/2014/main" id="{0E87A8C9-CA74-4BFC-A3A9-0EBA6A76E9D4}"/>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a:extLst>
              <a:ext uri="{FF2B5EF4-FFF2-40B4-BE49-F238E27FC236}">
                <a16:creationId xmlns:a16="http://schemas.microsoft.com/office/drawing/2014/main" id="{6A1F9673-27A7-4FE0-B35B-DE00EFAA246C}"/>
              </a:ext>
            </a:extLst>
          </p:cNvPr>
          <p:cNvSpPr>
            <a:spLocks noGrp="1" noChangeArrowheads="1"/>
          </p:cNvSpPr>
          <p:nvPr>
            <p:ph type="sldNum" sz="quarter" idx="12"/>
          </p:nvPr>
        </p:nvSpPr>
        <p:spPr>
          <a:ln/>
        </p:spPr>
        <p:txBody>
          <a:bodyPr/>
          <a:lstStyle>
            <a:lvl1pPr>
              <a:defRPr/>
            </a:lvl1pPr>
          </a:lstStyle>
          <a:p>
            <a:pPr>
              <a:defRPr/>
            </a:pPr>
            <a:fld id="{FBBEB9A5-1015-4B99-8FE4-2AA6B11AA54B}" type="slidenum">
              <a:rPr lang="ru-RU" altLang="ru-RU"/>
              <a:pPr>
                <a:defRPr/>
              </a:pPr>
              <a:t>‹№›</a:t>
            </a:fld>
            <a:endParaRPr lang="ru-RU" altLang="ru-RU"/>
          </a:p>
        </p:txBody>
      </p:sp>
    </p:spTree>
    <p:extLst>
      <p:ext uri="{BB962C8B-B14F-4D97-AF65-F5344CB8AC3E}">
        <p14:creationId xmlns:p14="http://schemas.microsoft.com/office/powerpoint/2010/main" val="3856834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a:t>Образец заголовка</a:t>
            </a:r>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a:extLst>
              <a:ext uri="{FF2B5EF4-FFF2-40B4-BE49-F238E27FC236}">
                <a16:creationId xmlns:a16="http://schemas.microsoft.com/office/drawing/2014/main" id="{A4CF0194-A09D-4415-AD04-3171890F55B4}"/>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a:extLst>
              <a:ext uri="{FF2B5EF4-FFF2-40B4-BE49-F238E27FC236}">
                <a16:creationId xmlns:a16="http://schemas.microsoft.com/office/drawing/2014/main" id="{647ABF85-AA56-4716-A3CA-591C08F9857B}"/>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a:extLst>
              <a:ext uri="{FF2B5EF4-FFF2-40B4-BE49-F238E27FC236}">
                <a16:creationId xmlns:a16="http://schemas.microsoft.com/office/drawing/2014/main" id="{5220BB48-6D2C-489D-BF75-B88CA2988470}"/>
              </a:ext>
            </a:extLst>
          </p:cNvPr>
          <p:cNvSpPr>
            <a:spLocks noGrp="1" noChangeArrowheads="1"/>
          </p:cNvSpPr>
          <p:nvPr>
            <p:ph type="sldNum" sz="quarter" idx="12"/>
          </p:nvPr>
        </p:nvSpPr>
        <p:spPr>
          <a:ln/>
        </p:spPr>
        <p:txBody>
          <a:bodyPr/>
          <a:lstStyle>
            <a:lvl1pPr>
              <a:defRPr/>
            </a:lvl1pPr>
          </a:lstStyle>
          <a:p>
            <a:pPr>
              <a:defRPr/>
            </a:pPr>
            <a:fld id="{D91D7851-EA08-4AD4-AFEE-EDC810CBCB62}" type="slidenum">
              <a:rPr lang="ru-RU" altLang="ru-RU"/>
              <a:pPr>
                <a:defRPr/>
              </a:pPr>
              <a:t>‹№›</a:t>
            </a:fld>
            <a:endParaRPr lang="ru-RU" altLang="ru-RU"/>
          </a:p>
        </p:txBody>
      </p:sp>
    </p:spTree>
    <p:extLst>
      <p:ext uri="{BB962C8B-B14F-4D97-AF65-F5344CB8AC3E}">
        <p14:creationId xmlns:p14="http://schemas.microsoft.com/office/powerpoint/2010/main" val="2999663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a:extLst>
              <a:ext uri="{FF2B5EF4-FFF2-40B4-BE49-F238E27FC236}">
                <a16:creationId xmlns:a16="http://schemas.microsoft.com/office/drawing/2014/main" id="{49D075A3-8AFE-43AF-8905-39E85F02E053}"/>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a:extLst>
              <a:ext uri="{FF2B5EF4-FFF2-40B4-BE49-F238E27FC236}">
                <a16:creationId xmlns:a16="http://schemas.microsoft.com/office/drawing/2014/main" id="{AEBA8131-F775-4E5E-BD9C-6AF65B149E6C}"/>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a:extLst>
              <a:ext uri="{FF2B5EF4-FFF2-40B4-BE49-F238E27FC236}">
                <a16:creationId xmlns:a16="http://schemas.microsoft.com/office/drawing/2014/main" id="{B8EA1E18-06A7-466E-A5A3-B39E83841880}"/>
              </a:ext>
            </a:extLst>
          </p:cNvPr>
          <p:cNvSpPr>
            <a:spLocks noGrp="1" noChangeArrowheads="1"/>
          </p:cNvSpPr>
          <p:nvPr>
            <p:ph type="sldNum" sz="quarter" idx="12"/>
          </p:nvPr>
        </p:nvSpPr>
        <p:spPr>
          <a:ln/>
        </p:spPr>
        <p:txBody>
          <a:bodyPr/>
          <a:lstStyle>
            <a:lvl1pPr>
              <a:defRPr/>
            </a:lvl1pPr>
          </a:lstStyle>
          <a:p>
            <a:pPr>
              <a:defRPr/>
            </a:pPr>
            <a:fld id="{0810B09C-EB02-46F7-919E-CCC6E95666DA}" type="slidenum">
              <a:rPr lang="ru-RU" altLang="ru-RU"/>
              <a:pPr>
                <a:defRPr/>
              </a:pPr>
              <a:t>‹№›</a:t>
            </a:fld>
            <a:endParaRPr lang="ru-RU" altLang="ru-RU"/>
          </a:p>
        </p:txBody>
      </p:sp>
    </p:spTree>
    <p:extLst>
      <p:ext uri="{BB962C8B-B14F-4D97-AF65-F5344CB8AC3E}">
        <p14:creationId xmlns:p14="http://schemas.microsoft.com/office/powerpoint/2010/main" val="3174124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44435B7-CC9E-4BF4-BB67-F2BD29A9D7F4}"/>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5">
            <a:extLst>
              <a:ext uri="{FF2B5EF4-FFF2-40B4-BE49-F238E27FC236}">
                <a16:creationId xmlns:a16="http://schemas.microsoft.com/office/drawing/2014/main" id="{4160CD13-3A77-4AE6-BE1E-40A41EBB15C2}"/>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4" name="Rectangle 6">
            <a:extLst>
              <a:ext uri="{FF2B5EF4-FFF2-40B4-BE49-F238E27FC236}">
                <a16:creationId xmlns:a16="http://schemas.microsoft.com/office/drawing/2014/main" id="{850824CB-C594-4912-866A-C9B03C70FFC8}"/>
              </a:ext>
            </a:extLst>
          </p:cNvPr>
          <p:cNvSpPr>
            <a:spLocks noGrp="1" noChangeArrowheads="1"/>
          </p:cNvSpPr>
          <p:nvPr>
            <p:ph type="sldNum" sz="quarter" idx="12"/>
          </p:nvPr>
        </p:nvSpPr>
        <p:spPr>
          <a:ln/>
        </p:spPr>
        <p:txBody>
          <a:bodyPr/>
          <a:lstStyle>
            <a:lvl1pPr>
              <a:defRPr/>
            </a:lvl1pPr>
          </a:lstStyle>
          <a:p>
            <a:pPr>
              <a:defRPr/>
            </a:pPr>
            <a:fld id="{F6E2E522-6FAC-4DE7-A72F-B471B47424BD}" type="slidenum">
              <a:rPr lang="ru-RU" altLang="ru-RU"/>
              <a:pPr>
                <a:defRPr/>
              </a:pPr>
              <a:t>‹№›</a:t>
            </a:fld>
            <a:endParaRPr lang="ru-RU" altLang="ru-RU"/>
          </a:p>
        </p:txBody>
      </p:sp>
    </p:spTree>
    <p:extLst>
      <p:ext uri="{BB962C8B-B14F-4D97-AF65-F5344CB8AC3E}">
        <p14:creationId xmlns:p14="http://schemas.microsoft.com/office/powerpoint/2010/main" val="2515377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4">
            <a:extLst>
              <a:ext uri="{FF2B5EF4-FFF2-40B4-BE49-F238E27FC236}">
                <a16:creationId xmlns:a16="http://schemas.microsoft.com/office/drawing/2014/main" id="{6A8B5F96-244B-4BAC-94E6-F87BBB6AC1A9}"/>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a:extLst>
              <a:ext uri="{FF2B5EF4-FFF2-40B4-BE49-F238E27FC236}">
                <a16:creationId xmlns:a16="http://schemas.microsoft.com/office/drawing/2014/main" id="{035BAE10-2E16-4966-9663-E867B6C1ED3A}"/>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a:extLst>
              <a:ext uri="{FF2B5EF4-FFF2-40B4-BE49-F238E27FC236}">
                <a16:creationId xmlns:a16="http://schemas.microsoft.com/office/drawing/2014/main" id="{37CD2434-4613-44E1-9995-8A8D44892F6D}"/>
              </a:ext>
            </a:extLst>
          </p:cNvPr>
          <p:cNvSpPr>
            <a:spLocks noGrp="1" noChangeArrowheads="1"/>
          </p:cNvSpPr>
          <p:nvPr>
            <p:ph type="sldNum" sz="quarter" idx="12"/>
          </p:nvPr>
        </p:nvSpPr>
        <p:spPr>
          <a:ln/>
        </p:spPr>
        <p:txBody>
          <a:bodyPr/>
          <a:lstStyle>
            <a:lvl1pPr>
              <a:defRPr/>
            </a:lvl1pPr>
          </a:lstStyle>
          <a:p>
            <a:pPr>
              <a:defRPr/>
            </a:pPr>
            <a:fld id="{A9FE2AC9-4530-493F-B39C-8C4B516EFEE5}" type="slidenum">
              <a:rPr lang="ru-RU" altLang="ru-RU"/>
              <a:pPr>
                <a:defRPr/>
              </a:pPr>
              <a:t>‹№›</a:t>
            </a:fld>
            <a:endParaRPr lang="ru-RU" altLang="ru-RU"/>
          </a:p>
        </p:txBody>
      </p:sp>
    </p:spTree>
    <p:extLst>
      <p:ext uri="{BB962C8B-B14F-4D97-AF65-F5344CB8AC3E}">
        <p14:creationId xmlns:p14="http://schemas.microsoft.com/office/powerpoint/2010/main" val="244877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4">
            <a:extLst>
              <a:ext uri="{FF2B5EF4-FFF2-40B4-BE49-F238E27FC236}">
                <a16:creationId xmlns:a16="http://schemas.microsoft.com/office/drawing/2014/main" id="{725B647E-9950-474F-ADF1-D691E5529520}"/>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a:extLst>
              <a:ext uri="{FF2B5EF4-FFF2-40B4-BE49-F238E27FC236}">
                <a16:creationId xmlns:a16="http://schemas.microsoft.com/office/drawing/2014/main" id="{76C08D40-DEB0-47A6-B24E-EFC638899EAB}"/>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a:extLst>
              <a:ext uri="{FF2B5EF4-FFF2-40B4-BE49-F238E27FC236}">
                <a16:creationId xmlns:a16="http://schemas.microsoft.com/office/drawing/2014/main" id="{7144E6C9-C1A5-454B-8A9C-09F9C5A5F3E8}"/>
              </a:ext>
            </a:extLst>
          </p:cNvPr>
          <p:cNvSpPr>
            <a:spLocks noGrp="1" noChangeArrowheads="1"/>
          </p:cNvSpPr>
          <p:nvPr>
            <p:ph type="sldNum" sz="quarter" idx="12"/>
          </p:nvPr>
        </p:nvSpPr>
        <p:spPr>
          <a:ln/>
        </p:spPr>
        <p:txBody>
          <a:bodyPr/>
          <a:lstStyle>
            <a:lvl1pPr>
              <a:defRPr/>
            </a:lvl1pPr>
          </a:lstStyle>
          <a:p>
            <a:pPr>
              <a:defRPr/>
            </a:pPr>
            <a:fld id="{C3A5480A-DA16-43EB-8683-BD45BB070804}" type="slidenum">
              <a:rPr lang="ru-RU" altLang="ru-RU"/>
              <a:pPr>
                <a:defRPr/>
              </a:pPr>
              <a:t>‹№›</a:t>
            </a:fld>
            <a:endParaRPr lang="ru-RU" altLang="ru-RU"/>
          </a:p>
        </p:txBody>
      </p:sp>
    </p:spTree>
    <p:extLst>
      <p:ext uri="{BB962C8B-B14F-4D97-AF65-F5344CB8AC3E}">
        <p14:creationId xmlns:p14="http://schemas.microsoft.com/office/powerpoint/2010/main" val="386980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CCFF"/>
            </a:gs>
            <a:gs pos="100000">
              <a:schemeClr val="tx2"/>
            </a:gs>
          </a:gsLst>
          <a:lin ang="5400000" scaled="1"/>
        </a:gra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87BDB600-F0A9-49A8-8BB2-38EDE92470AC}"/>
              </a:ext>
            </a:extLst>
          </p:cNvPr>
          <p:cNvSpPr>
            <a:spLocks noGrp="1" noChangeArrowheads="1"/>
          </p:cNvSpPr>
          <p:nvPr>
            <p:ph type="title"/>
          </p:nvPr>
        </p:nvSpPr>
        <p:spPr bwMode="auto">
          <a:xfrm>
            <a:off x="457200" y="381000"/>
            <a:ext cx="8229600" cy="13716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37891" name="Rectangle 3">
            <a:extLst>
              <a:ext uri="{FF2B5EF4-FFF2-40B4-BE49-F238E27FC236}">
                <a16:creationId xmlns:a16="http://schemas.microsoft.com/office/drawing/2014/main" id="{AAE80A7C-8FBE-4748-92A3-A06DC337469E}"/>
              </a:ext>
            </a:extLst>
          </p:cNvPr>
          <p:cNvSpPr>
            <a:spLocks noGrp="1" noChangeArrowheads="1"/>
          </p:cNvSpPr>
          <p:nvPr>
            <p:ph type="body" idx="1"/>
          </p:nvPr>
        </p:nvSpPr>
        <p:spPr bwMode="auto">
          <a:xfrm>
            <a:off x="457200" y="1981200"/>
            <a:ext cx="82296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37892" name="Rectangle 4">
            <a:extLst>
              <a:ext uri="{FF2B5EF4-FFF2-40B4-BE49-F238E27FC236}">
                <a16:creationId xmlns:a16="http://schemas.microsoft.com/office/drawing/2014/main" id="{50B03059-BF7C-4354-AD35-7592FC782992}"/>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pPr>
              <a:defRPr/>
            </a:pPr>
            <a:endParaRPr lang="ru-RU" altLang="ru-RU"/>
          </a:p>
        </p:txBody>
      </p:sp>
      <p:sp>
        <p:nvSpPr>
          <p:cNvPr id="37893" name="Rectangle 5">
            <a:extLst>
              <a:ext uri="{FF2B5EF4-FFF2-40B4-BE49-F238E27FC236}">
                <a16:creationId xmlns:a16="http://schemas.microsoft.com/office/drawing/2014/main" id="{EA4D3B31-25E9-4995-92BC-19089843EEC6}"/>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a:defRPr/>
            </a:pPr>
            <a:endParaRPr lang="ru-RU" altLang="ru-RU"/>
          </a:p>
        </p:txBody>
      </p:sp>
      <p:sp>
        <p:nvSpPr>
          <p:cNvPr id="37894" name="Rectangle 6">
            <a:extLst>
              <a:ext uri="{FF2B5EF4-FFF2-40B4-BE49-F238E27FC236}">
                <a16:creationId xmlns:a16="http://schemas.microsoft.com/office/drawing/2014/main" id="{C120C0C6-EEB8-4F0C-93AD-D76805D42701}"/>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latin typeface="Arial" panose="020B0604020202020204" pitchFamily="34" charset="0"/>
              </a:defRPr>
            </a:lvl1pPr>
          </a:lstStyle>
          <a:p>
            <a:pPr>
              <a:defRPr/>
            </a:pPr>
            <a:fld id="{264721CE-2D84-4487-93DE-C13715DB88BF}" type="slidenum">
              <a:rPr lang="ru-RU" altLang="ru-RU"/>
              <a:pPr>
                <a:defRPr/>
              </a:pPr>
              <a:t>‹№›</a:t>
            </a:fld>
            <a:endParaRPr lang="ru-RU" altLang="ru-RU"/>
          </a:p>
        </p:txBody>
      </p:sp>
    </p:spTree>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3.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4.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C52B963-7717-426D-890F-E39F6DBBBEA5}"/>
              </a:ext>
            </a:extLst>
          </p:cNvPr>
          <p:cNvSpPr>
            <a:spLocks noGrp="1" noChangeArrowheads="1"/>
          </p:cNvSpPr>
          <p:nvPr>
            <p:ph type="ctrTitle"/>
          </p:nvPr>
        </p:nvSpPr>
        <p:spPr>
          <a:xfrm>
            <a:off x="0" y="476250"/>
            <a:ext cx="9144000" cy="2520950"/>
          </a:xfrm>
        </p:spPr>
        <p:txBody>
          <a:bodyPr/>
          <a:lstStyle/>
          <a:p>
            <a:pPr eaLnBrk="1" hangingPunct="1">
              <a:defRPr/>
            </a:pPr>
            <a:br>
              <a:rPr lang="en-US" altLang="ru-RU" sz="3600"/>
            </a:br>
            <a:br>
              <a:rPr lang="en-US" altLang="ru-RU" sz="3600">
                <a:solidFill>
                  <a:schemeClr val="bg2"/>
                </a:solidFill>
              </a:rPr>
            </a:br>
            <a:r>
              <a:rPr lang="uk-UA" altLang="ru-RU" sz="3600" b="1">
                <a:solidFill>
                  <a:schemeClr val="bg2"/>
                </a:solidFill>
                <a:cs typeface="Times New Roman" panose="02020603050405020304" pitchFamily="18" charset="0"/>
              </a:rPr>
              <a:t>Про наукову і науково-організаційну </a:t>
            </a:r>
            <a:br>
              <a:rPr lang="uk-UA" altLang="ru-RU" sz="3600" b="1">
                <a:solidFill>
                  <a:schemeClr val="bg2"/>
                </a:solidFill>
                <a:cs typeface="Times New Roman" panose="02020603050405020304" pitchFamily="18" charset="0"/>
              </a:rPr>
            </a:br>
            <a:r>
              <a:rPr lang="uk-UA" altLang="ru-RU" sz="3600" b="1">
                <a:solidFill>
                  <a:schemeClr val="bg2"/>
                </a:solidFill>
                <a:cs typeface="Times New Roman" panose="02020603050405020304" pitchFamily="18" charset="0"/>
              </a:rPr>
              <a:t>діяльність Інституту соціальної </a:t>
            </a:r>
            <a:br>
              <a:rPr lang="en-US" altLang="ru-RU" sz="3600" b="1">
                <a:solidFill>
                  <a:schemeClr val="bg2"/>
                </a:solidFill>
                <a:cs typeface="Times New Roman" panose="02020603050405020304" pitchFamily="18" charset="0"/>
              </a:rPr>
            </a:br>
            <a:r>
              <a:rPr lang="uk-UA" altLang="ru-RU" sz="3600" b="1">
                <a:solidFill>
                  <a:schemeClr val="bg2"/>
                </a:solidFill>
                <a:cs typeface="Times New Roman" panose="02020603050405020304" pitchFamily="18" charset="0"/>
              </a:rPr>
              <a:t>та політичної психології НАПН України  </a:t>
            </a:r>
            <a:br>
              <a:rPr lang="en-US" altLang="ru-RU" sz="3600" b="1">
                <a:solidFill>
                  <a:schemeClr val="bg2"/>
                </a:solidFill>
                <a:cs typeface="Times New Roman" panose="02020603050405020304" pitchFamily="18" charset="0"/>
              </a:rPr>
            </a:br>
            <a:r>
              <a:rPr lang="uk-UA" altLang="ru-RU" sz="3600" b="1">
                <a:solidFill>
                  <a:schemeClr val="bg2"/>
                </a:solidFill>
                <a:cs typeface="Times New Roman" panose="02020603050405020304" pitchFamily="18" charset="0"/>
              </a:rPr>
              <a:t>за 20</a:t>
            </a:r>
            <a:r>
              <a:rPr lang="en-US" altLang="ru-RU" sz="3600" b="1">
                <a:solidFill>
                  <a:schemeClr val="bg2"/>
                </a:solidFill>
                <a:cs typeface="Times New Roman" panose="02020603050405020304" pitchFamily="18" charset="0"/>
              </a:rPr>
              <a:t>17</a:t>
            </a:r>
            <a:r>
              <a:rPr lang="uk-UA" altLang="ru-RU" sz="3600" b="1">
                <a:solidFill>
                  <a:schemeClr val="bg2"/>
                </a:solidFill>
                <a:cs typeface="Times New Roman" panose="02020603050405020304" pitchFamily="18" charset="0"/>
              </a:rPr>
              <a:t> – 20</a:t>
            </a:r>
            <a:r>
              <a:rPr lang="en-US" altLang="ru-RU" sz="3600" b="1">
                <a:solidFill>
                  <a:schemeClr val="bg2"/>
                </a:solidFill>
                <a:cs typeface="Times New Roman" panose="02020603050405020304" pitchFamily="18" charset="0"/>
              </a:rPr>
              <a:t>21</a:t>
            </a:r>
            <a:r>
              <a:rPr lang="uk-UA" altLang="ru-RU" sz="3600" b="1">
                <a:solidFill>
                  <a:schemeClr val="bg2"/>
                </a:solidFill>
                <a:cs typeface="Times New Roman" panose="02020603050405020304" pitchFamily="18" charset="0"/>
              </a:rPr>
              <a:t> рр.</a:t>
            </a:r>
            <a:r>
              <a:rPr lang="en-US" altLang="ru-RU" sz="3600" b="1">
                <a:solidFill>
                  <a:schemeClr val="bg2"/>
                </a:solidFill>
                <a:cs typeface="Times New Roman" panose="02020603050405020304" pitchFamily="18" charset="0"/>
              </a:rPr>
              <a:t> </a:t>
            </a:r>
            <a:r>
              <a:rPr lang="uk-UA" altLang="ru-RU" sz="3600" b="1">
                <a:solidFill>
                  <a:schemeClr val="bg2"/>
                </a:solidFill>
                <a:cs typeface="Times New Roman" panose="02020603050405020304" pitchFamily="18" charset="0"/>
              </a:rPr>
              <a:t>та перспективи </a:t>
            </a:r>
            <a:br>
              <a:rPr lang="en-US" altLang="ru-RU" sz="3600" b="1">
                <a:solidFill>
                  <a:schemeClr val="bg2"/>
                </a:solidFill>
                <a:cs typeface="Times New Roman" panose="02020603050405020304" pitchFamily="18" charset="0"/>
              </a:rPr>
            </a:br>
            <a:r>
              <a:rPr lang="uk-UA" altLang="ru-RU" sz="3600" b="1">
                <a:solidFill>
                  <a:schemeClr val="bg2"/>
                </a:solidFill>
                <a:cs typeface="Times New Roman" panose="02020603050405020304" pitchFamily="18" charset="0"/>
              </a:rPr>
              <a:t>його розвитку</a:t>
            </a:r>
            <a:r>
              <a:rPr lang="ru-RU" altLang="ru-RU" sz="3600">
                <a:solidFill>
                  <a:schemeClr val="bg2"/>
                </a:solidFill>
              </a:rPr>
              <a:t> </a:t>
            </a:r>
            <a:br>
              <a:rPr lang="uk-UA" altLang="ru-RU" sz="3600">
                <a:solidFill>
                  <a:schemeClr val="bg2"/>
                </a:solidFill>
              </a:rPr>
            </a:br>
            <a:r>
              <a:rPr lang="ru-RU" altLang="ru-RU" sz="4000"/>
              <a:t> </a:t>
            </a:r>
          </a:p>
        </p:txBody>
      </p:sp>
      <p:sp>
        <p:nvSpPr>
          <p:cNvPr id="2051" name="Rectangle 3">
            <a:extLst>
              <a:ext uri="{FF2B5EF4-FFF2-40B4-BE49-F238E27FC236}">
                <a16:creationId xmlns:a16="http://schemas.microsoft.com/office/drawing/2014/main" id="{6A344D78-C6CE-4274-87C5-3FB2E7335214}"/>
              </a:ext>
            </a:extLst>
          </p:cNvPr>
          <p:cNvSpPr>
            <a:spLocks noGrp="1" noChangeArrowheads="1"/>
          </p:cNvSpPr>
          <p:nvPr>
            <p:ph type="subTitle" idx="1"/>
          </p:nvPr>
        </p:nvSpPr>
        <p:spPr>
          <a:xfrm>
            <a:off x="0" y="3933825"/>
            <a:ext cx="9144000" cy="3455988"/>
          </a:xfrm>
        </p:spPr>
        <p:txBody>
          <a:bodyPr/>
          <a:lstStyle/>
          <a:p>
            <a:pPr eaLnBrk="1" hangingPunct="1">
              <a:lnSpc>
                <a:spcPct val="80000"/>
              </a:lnSpc>
              <a:defRPr/>
            </a:pPr>
            <a:r>
              <a:rPr lang="uk-UA" altLang="ru-RU" sz="3600">
                <a:solidFill>
                  <a:schemeClr val="bg1"/>
                </a:solidFill>
                <a:effectLst/>
              </a:rPr>
              <a:t>Доповідає:  директор Інституту, </a:t>
            </a:r>
            <a:br>
              <a:rPr lang="uk-UA" altLang="ru-RU" sz="3600">
                <a:solidFill>
                  <a:schemeClr val="bg1"/>
                </a:solidFill>
                <a:effectLst/>
              </a:rPr>
            </a:br>
            <a:r>
              <a:rPr lang="uk-UA" altLang="ru-RU" sz="3600">
                <a:solidFill>
                  <a:schemeClr val="bg1"/>
                </a:solidFill>
                <a:effectLst/>
              </a:rPr>
              <a:t>член-кореспондент НАПН України</a:t>
            </a:r>
          </a:p>
          <a:p>
            <a:pPr eaLnBrk="1" hangingPunct="1">
              <a:lnSpc>
                <a:spcPct val="80000"/>
              </a:lnSpc>
              <a:defRPr/>
            </a:pPr>
            <a:r>
              <a:rPr lang="uk-UA" altLang="ru-RU" sz="3800" b="1" i="1">
                <a:solidFill>
                  <a:schemeClr val="bg1"/>
                </a:solidFill>
              </a:rPr>
              <a:t>Слюсаревський Микола Миколайович</a:t>
            </a:r>
            <a:endParaRPr lang="ru-RU" altLang="ru-RU" sz="3800" b="1" i="1">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4" name="Rectangle 4">
            <a:extLst>
              <a:ext uri="{FF2B5EF4-FFF2-40B4-BE49-F238E27FC236}">
                <a16:creationId xmlns:a16="http://schemas.microsoft.com/office/drawing/2014/main" id="{3CF6B169-37D3-4971-9764-3CBB9EA3AED7}"/>
              </a:ext>
            </a:extLst>
          </p:cNvPr>
          <p:cNvSpPr>
            <a:spLocks noGrp="1" noChangeArrowheads="1"/>
          </p:cNvSpPr>
          <p:nvPr>
            <p:ph type="ctrTitle" idx="4294967295"/>
          </p:nvPr>
        </p:nvSpPr>
        <p:spPr>
          <a:xfrm>
            <a:off x="323850" y="115888"/>
            <a:ext cx="8709025" cy="1368425"/>
          </a:xfrm>
        </p:spPr>
        <p:txBody>
          <a:bodyPr>
            <a:normAutofit/>
          </a:bodyPr>
          <a:lstStyle/>
          <a:p>
            <a:pPr eaLnBrk="1" hangingPunct="1">
              <a:defRPr/>
            </a:pPr>
            <a:r>
              <a:rPr lang="uk-UA" altLang="en-US" sz="3200" b="1">
                <a:solidFill>
                  <a:srgbClr val="990033"/>
                </a:solidFill>
              </a:rPr>
              <a:t>АВТОРСЬКИЙ КОЛЕКТИВ </a:t>
            </a:r>
            <a:r>
              <a:rPr lang="uk-UA" altLang="en-US" sz="3200" b="1">
                <a:solidFill>
                  <a:srgbClr val="00B050"/>
                </a:solidFill>
              </a:rPr>
              <a:t> </a:t>
            </a:r>
            <a:br>
              <a:rPr lang="uk-UA" altLang="en-US" sz="2300" b="1">
                <a:solidFill>
                  <a:srgbClr val="990033"/>
                </a:solidFill>
                <a:latin typeface="Verdana" panose="020B0604030504040204" pitchFamily="34" charset="0"/>
              </a:rPr>
            </a:br>
            <a:br>
              <a:rPr lang="uk-UA" altLang="en-US" sz="2300" b="1">
                <a:solidFill>
                  <a:srgbClr val="990033"/>
                </a:solidFill>
                <a:latin typeface="Times New Roman" panose="02020603050405020304" pitchFamily="18" charset="0"/>
              </a:rPr>
            </a:br>
            <a:br>
              <a:rPr lang="uk-UA" altLang="en-US" sz="1200" b="1" i="1">
                <a:latin typeface="Times New Roman" panose="02020603050405020304" pitchFamily="18" charset="0"/>
              </a:rPr>
            </a:br>
            <a:endParaRPr lang="ru-RU" altLang="en-US" sz="1200" b="1" i="1">
              <a:latin typeface="Times New Roman" panose="02020603050405020304" pitchFamily="18" charset="0"/>
            </a:endParaRPr>
          </a:p>
        </p:txBody>
      </p:sp>
      <p:pic>
        <p:nvPicPr>
          <p:cNvPr id="13315" name="Рисунок 5" descr="1_Слюсаревський+.jpg">
            <a:extLst>
              <a:ext uri="{FF2B5EF4-FFF2-40B4-BE49-F238E27FC236}">
                <a16:creationId xmlns:a16="http://schemas.microsoft.com/office/drawing/2014/main" id="{A78352EC-A13A-42EA-8506-1D64A9564E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0100" y="771525"/>
            <a:ext cx="1506538"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Рисунок 6" descr="2(3)_Найдьонова+.jpg">
            <a:extLst>
              <a:ext uri="{FF2B5EF4-FFF2-40B4-BE49-F238E27FC236}">
                <a16:creationId xmlns:a16="http://schemas.microsoft.com/office/drawing/2014/main" id="{8C66426B-D1EC-4163-8B3B-7CAEF43371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68713" y="771525"/>
            <a:ext cx="1484312"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Рисунок 7" descr="3_titarenko+.jpg">
            <a:extLst>
              <a:ext uri="{FF2B5EF4-FFF2-40B4-BE49-F238E27FC236}">
                <a16:creationId xmlns:a16="http://schemas.microsoft.com/office/drawing/2014/main" id="{A0AD417F-374C-4DB4-81DE-8EE0DB1182D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97663" y="755650"/>
            <a:ext cx="1489075"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Рисунок 8" descr="4_tatenko1+.jpg">
            <a:extLst>
              <a:ext uri="{FF2B5EF4-FFF2-40B4-BE49-F238E27FC236}">
                <a16:creationId xmlns:a16="http://schemas.microsoft.com/office/drawing/2014/main" id="{43E2E42A-C1D5-4FF8-82DF-8B8441D8BB6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4350" y="3735388"/>
            <a:ext cx="1371600"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Рисунок 9" descr="5_Горностай+.jpg">
            <a:extLst>
              <a:ext uri="{FF2B5EF4-FFF2-40B4-BE49-F238E27FC236}">
                <a16:creationId xmlns:a16="http://schemas.microsoft.com/office/drawing/2014/main" id="{6138E952-FE17-454A-955E-8EE11326FBD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71750" y="3735388"/>
            <a:ext cx="1382713"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Рисунок 10" descr="6_Kochubeynyk_color+.jpg">
            <a:extLst>
              <a:ext uri="{FF2B5EF4-FFF2-40B4-BE49-F238E27FC236}">
                <a16:creationId xmlns:a16="http://schemas.microsoft.com/office/drawing/2014/main" id="{458BC788-CC34-404E-AF21-43EA2822063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75200" y="3736975"/>
            <a:ext cx="138112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Рисунок 11" descr="7_Лазоренко+.jpg">
            <a:extLst>
              <a:ext uri="{FF2B5EF4-FFF2-40B4-BE49-F238E27FC236}">
                <a16:creationId xmlns:a16="http://schemas.microsoft.com/office/drawing/2014/main" id="{DDEE0502-2A2D-42AC-A616-516F41F50CA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942138" y="3817938"/>
            <a:ext cx="130175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0" name="TextBox 1">
            <a:extLst>
              <a:ext uri="{FF2B5EF4-FFF2-40B4-BE49-F238E27FC236}">
                <a16:creationId xmlns:a16="http://schemas.microsoft.com/office/drawing/2014/main" id="{CBED0674-12D8-457F-859C-0A044330CF4D}"/>
              </a:ext>
            </a:extLst>
          </p:cNvPr>
          <p:cNvSpPr txBox="1">
            <a:spLocks noChangeArrowheads="1"/>
          </p:cNvSpPr>
          <p:nvPr/>
        </p:nvSpPr>
        <p:spPr bwMode="auto">
          <a:xfrm>
            <a:off x="323850" y="2781300"/>
            <a:ext cx="2447925" cy="806450"/>
          </a:xfrm>
          <a:prstGeom prst="rect">
            <a:avLst/>
          </a:prstGeom>
          <a:noFill/>
          <a:ln w="9525">
            <a:solidFill>
              <a:srgbClr val="FFC000"/>
            </a:solidFill>
            <a:miter lim="800000"/>
            <a:headEnd/>
            <a:tailEnd/>
          </a:ln>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algn="ctr" eaLnBrk="1" hangingPunct="1">
              <a:lnSpc>
                <a:spcPct val="80000"/>
              </a:lnSpc>
              <a:spcBef>
                <a:spcPct val="0"/>
              </a:spcBef>
              <a:spcAft>
                <a:spcPts val="600"/>
              </a:spcAft>
              <a:buFont typeface="Wingdings" panose="05000000000000000000" pitchFamily="2" charset="2"/>
              <a:buNone/>
              <a:defRPr/>
            </a:pPr>
            <a:r>
              <a:rPr lang="uk-UA" altLang="en-US" sz="1800" b="1">
                <a:solidFill>
                  <a:srgbClr val="990033"/>
                </a:solidFill>
                <a:latin typeface="Times New Roman" panose="02020603050405020304" pitchFamily="18" charset="0"/>
              </a:rPr>
              <a:t>Микола СЛЮСАРЕВСЬКИЙ</a:t>
            </a:r>
          </a:p>
          <a:p>
            <a:pPr algn="ctr" eaLnBrk="1" hangingPunct="1">
              <a:lnSpc>
                <a:spcPct val="70000"/>
              </a:lnSpc>
              <a:spcBef>
                <a:spcPct val="0"/>
              </a:spcBef>
              <a:spcAft>
                <a:spcPts val="600"/>
              </a:spcAft>
              <a:buFont typeface="Wingdings" panose="05000000000000000000" pitchFamily="2" charset="2"/>
              <a:buNone/>
              <a:defRPr/>
            </a:pPr>
            <a:r>
              <a:rPr lang="uk-UA" altLang="en-US" sz="1800" b="1" i="1">
                <a:solidFill>
                  <a:srgbClr val="404040"/>
                </a:solidFill>
                <a:latin typeface="Times New Roman" panose="02020603050405020304" pitchFamily="18" charset="0"/>
              </a:rPr>
              <a:t>директор Інституту </a:t>
            </a:r>
          </a:p>
        </p:txBody>
      </p:sp>
      <p:sp>
        <p:nvSpPr>
          <p:cNvPr id="76811" name="TextBox 13">
            <a:extLst>
              <a:ext uri="{FF2B5EF4-FFF2-40B4-BE49-F238E27FC236}">
                <a16:creationId xmlns:a16="http://schemas.microsoft.com/office/drawing/2014/main" id="{BD6EBE28-A849-4E7A-B4C3-52BCD7AAEF52}"/>
              </a:ext>
            </a:extLst>
          </p:cNvPr>
          <p:cNvSpPr txBox="1">
            <a:spLocks noChangeArrowheads="1"/>
          </p:cNvSpPr>
          <p:nvPr/>
        </p:nvSpPr>
        <p:spPr bwMode="auto">
          <a:xfrm>
            <a:off x="3316288" y="2732088"/>
            <a:ext cx="2447925" cy="812800"/>
          </a:xfrm>
          <a:prstGeom prst="rect">
            <a:avLst/>
          </a:prstGeom>
          <a:noFill/>
          <a:ln w="9525">
            <a:solidFill>
              <a:srgbClr val="FFC000"/>
            </a:solidFill>
            <a:miter lim="800000"/>
            <a:headEnd/>
            <a:tailEnd/>
          </a:ln>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algn="ctr" eaLnBrk="1" hangingPunct="1">
              <a:lnSpc>
                <a:spcPct val="80000"/>
              </a:lnSpc>
              <a:spcBef>
                <a:spcPct val="0"/>
              </a:spcBef>
              <a:spcAft>
                <a:spcPts val="600"/>
              </a:spcAft>
              <a:buFont typeface="Wingdings" panose="05000000000000000000" pitchFamily="2" charset="2"/>
              <a:buNone/>
              <a:defRPr/>
            </a:pPr>
            <a:r>
              <a:rPr lang="uk-UA" altLang="en-US" sz="1800" b="1">
                <a:solidFill>
                  <a:srgbClr val="990033"/>
                </a:solidFill>
                <a:latin typeface="Times New Roman" panose="02020603050405020304" pitchFamily="18" charset="0"/>
              </a:rPr>
              <a:t>Любов НАЙДЬОНОВА</a:t>
            </a:r>
          </a:p>
          <a:p>
            <a:pPr algn="ctr" eaLnBrk="1" hangingPunct="1">
              <a:lnSpc>
                <a:spcPct val="70000"/>
              </a:lnSpc>
              <a:spcBef>
                <a:spcPct val="0"/>
              </a:spcBef>
              <a:spcAft>
                <a:spcPts val="600"/>
              </a:spcAft>
              <a:buFont typeface="Wingdings" panose="05000000000000000000" pitchFamily="2" charset="2"/>
              <a:buNone/>
              <a:defRPr/>
            </a:pPr>
            <a:r>
              <a:rPr lang="uk-UA" altLang="en-US" sz="1800" b="1" i="1">
                <a:latin typeface="Times New Roman" panose="02020603050405020304" pitchFamily="18" charset="0"/>
              </a:rPr>
              <a:t>заступник директора</a:t>
            </a:r>
            <a:r>
              <a:rPr lang="uk-UA" altLang="en-US" sz="1800" b="1" i="1">
                <a:solidFill>
                  <a:srgbClr val="404040"/>
                </a:solidFill>
                <a:latin typeface="Times New Roman" panose="02020603050405020304" pitchFamily="18" charset="0"/>
              </a:rPr>
              <a:t> </a:t>
            </a:r>
          </a:p>
        </p:txBody>
      </p:sp>
      <p:sp>
        <p:nvSpPr>
          <p:cNvPr id="76812" name="TextBox 14">
            <a:extLst>
              <a:ext uri="{FF2B5EF4-FFF2-40B4-BE49-F238E27FC236}">
                <a16:creationId xmlns:a16="http://schemas.microsoft.com/office/drawing/2014/main" id="{31C002CA-2D4E-4975-8F09-C951F9100E6B}"/>
              </a:ext>
            </a:extLst>
          </p:cNvPr>
          <p:cNvSpPr txBox="1">
            <a:spLocks noChangeArrowheads="1"/>
          </p:cNvSpPr>
          <p:nvPr/>
        </p:nvSpPr>
        <p:spPr bwMode="auto">
          <a:xfrm>
            <a:off x="6370638" y="2744788"/>
            <a:ext cx="2309812" cy="1000125"/>
          </a:xfrm>
          <a:prstGeom prst="rect">
            <a:avLst/>
          </a:prstGeom>
          <a:noFill/>
          <a:ln w="9525">
            <a:solidFill>
              <a:srgbClr val="FFC000"/>
            </a:solidFill>
            <a:miter lim="800000"/>
            <a:headEnd/>
            <a:tailEnd/>
          </a:ln>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algn="ctr" eaLnBrk="1" hangingPunct="1">
              <a:lnSpc>
                <a:spcPct val="80000"/>
              </a:lnSpc>
              <a:spcBef>
                <a:spcPct val="0"/>
              </a:spcBef>
              <a:spcAft>
                <a:spcPts val="600"/>
              </a:spcAft>
              <a:buFont typeface="Wingdings" panose="05000000000000000000" pitchFamily="2" charset="2"/>
              <a:buNone/>
              <a:defRPr/>
            </a:pPr>
            <a:r>
              <a:rPr lang="uk-UA" altLang="en-US" sz="1800" b="1">
                <a:solidFill>
                  <a:srgbClr val="990033"/>
                </a:solidFill>
                <a:latin typeface="Times New Roman" panose="02020603050405020304" pitchFamily="18" charset="0"/>
              </a:rPr>
              <a:t>Тетяна ТИТАРЕНКО</a:t>
            </a:r>
          </a:p>
          <a:p>
            <a:pPr algn="ctr" eaLnBrk="1" hangingPunct="1">
              <a:lnSpc>
                <a:spcPct val="70000"/>
              </a:lnSpc>
              <a:spcBef>
                <a:spcPct val="0"/>
              </a:spcBef>
              <a:spcAft>
                <a:spcPts val="600"/>
              </a:spcAft>
              <a:buFont typeface="Wingdings" panose="05000000000000000000" pitchFamily="2" charset="2"/>
              <a:buNone/>
              <a:defRPr/>
            </a:pPr>
            <a:r>
              <a:rPr lang="uk-UA" altLang="en-US" sz="1800" b="1" i="1">
                <a:latin typeface="Times New Roman" panose="02020603050405020304" pitchFamily="18" charset="0"/>
              </a:rPr>
              <a:t>головний науковий співробітник</a:t>
            </a:r>
            <a:r>
              <a:rPr lang="uk-UA" altLang="en-US" sz="1800" b="1" i="1">
                <a:solidFill>
                  <a:srgbClr val="404040"/>
                </a:solidFill>
                <a:latin typeface="Times New Roman" panose="02020603050405020304" pitchFamily="18" charset="0"/>
              </a:rPr>
              <a:t> </a:t>
            </a:r>
          </a:p>
        </p:txBody>
      </p:sp>
      <p:sp>
        <p:nvSpPr>
          <p:cNvPr id="76813" name="TextBox 16">
            <a:extLst>
              <a:ext uri="{FF2B5EF4-FFF2-40B4-BE49-F238E27FC236}">
                <a16:creationId xmlns:a16="http://schemas.microsoft.com/office/drawing/2014/main" id="{4D53B7A1-B645-4213-9BCE-3D58EFE2ADC9}"/>
              </a:ext>
            </a:extLst>
          </p:cNvPr>
          <p:cNvSpPr txBox="1">
            <a:spLocks noChangeArrowheads="1"/>
          </p:cNvSpPr>
          <p:nvPr/>
        </p:nvSpPr>
        <p:spPr bwMode="auto">
          <a:xfrm>
            <a:off x="107950" y="5561013"/>
            <a:ext cx="1871663" cy="1138237"/>
          </a:xfrm>
          <a:prstGeom prst="rect">
            <a:avLst/>
          </a:prstGeom>
          <a:noFill/>
          <a:ln w="9525">
            <a:solidFill>
              <a:srgbClr val="FFC000"/>
            </a:solidFill>
            <a:miter lim="800000"/>
            <a:headEnd/>
            <a:tailEnd/>
          </a:ln>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algn="ctr" eaLnBrk="1" hangingPunct="1">
              <a:lnSpc>
                <a:spcPct val="70000"/>
              </a:lnSpc>
              <a:spcBef>
                <a:spcPct val="0"/>
              </a:spcBef>
              <a:spcAft>
                <a:spcPts val="600"/>
              </a:spcAft>
              <a:buFont typeface="Wingdings" panose="05000000000000000000" pitchFamily="2" charset="2"/>
              <a:buNone/>
              <a:defRPr/>
            </a:pPr>
            <a:r>
              <a:rPr lang="uk-UA" altLang="en-US" sz="1800" b="1">
                <a:solidFill>
                  <a:srgbClr val="990033"/>
                </a:solidFill>
                <a:latin typeface="Times New Roman" panose="02020603050405020304" pitchFamily="18" charset="0"/>
              </a:rPr>
              <a:t>Віталій </a:t>
            </a:r>
          </a:p>
          <a:p>
            <a:pPr algn="ctr" eaLnBrk="1" hangingPunct="1">
              <a:lnSpc>
                <a:spcPct val="70000"/>
              </a:lnSpc>
              <a:spcBef>
                <a:spcPct val="0"/>
              </a:spcBef>
              <a:spcAft>
                <a:spcPts val="600"/>
              </a:spcAft>
              <a:buFont typeface="Wingdings" panose="05000000000000000000" pitchFamily="2" charset="2"/>
              <a:buNone/>
              <a:defRPr/>
            </a:pPr>
            <a:r>
              <a:rPr lang="uk-UA" altLang="en-US" sz="1800" b="1">
                <a:solidFill>
                  <a:srgbClr val="990033"/>
                </a:solidFill>
                <a:latin typeface="Times New Roman" panose="02020603050405020304" pitchFamily="18" charset="0"/>
              </a:rPr>
              <a:t>ТАТЕНКО </a:t>
            </a:r>
            <a:r>
              <a:rPr lang="uk-UA" altLang="en-US" sz="1800" b="1" i="1">
                <a:latin typeface="Times New Roman" panose="02020603050405020304" pitchFamily="18" charset="0"/>
              </a:rPr>
              <a:t>головний </a:t>
            </a:r>
            <a:br>
              <a:rPr lang="uk-UA" altLang="en-US" sz="1800" b="1" i="1">
                <a:latin typeface="Times New Roman" panose="02020603050405020304" pitchFamily="18" charset="0"/>
              </a:rPr>
            </a:br>
            <a:r>
              <a:rPr lang="uk-UA" altLang="en-US" sz="1800" b="1" i="1">
                <a:latin typeface="Times New Roman" panose="02020603050405020304" pitchFamily="18" charset="0"/>
              </a:rPr>
              <a:t>науковий співробітник</a:t>
            </a:r>
            <a:r>
              <a:rPr lang="uk-UA" altLang="en-US" sz="1800" b="1" i="1">
                <a:solidFill>
                  <a:srgbClr val="404040"/>
                </a:solidFill>
                <a:latin typeface="Times New Roman" panose="02020603050405020304" pitchFamily="18" charset="0"/>
              </a:rPr>
              <a:t> </a:t>
            </a:r>
          </a:p>
        </p:txBody>
      </p:sp>
      <p:sp>
        <p:nvSpPr>
          <p:cNvPr id="76814" name="TextBox 17">
            <a:extLst>
              <a:ext uri="{FF2B5EF4-FFF2-40B4-BE49-F238E27FC236}">
                <a16:creationId xmlns:a16="http://schemas.microsoft.com/office/drawing/2014/main" id="{9C73181C-AD39-4A01-9344-54C1304E54F1}"/>
              </a:ext>
            </a:extLst>
          </p:cNvPr>
          <p:cNvSpPr txBox="1">
            <a:spLocks noChangeArrowheads="1"/>
          </p:cNvSpPr>
          <p:nvPr/>
        </p:nvSpPr>
        <p:spPr bwMode="auto">
          <a:xfrm>
            <a:off x="2352675" y="5561013"/>
            <a:ext cx="1765300" cy="1200150"/>
          </a:xfrm>
          <a:prstGeom prst="rect">
            <a:avLst/>
          </a:prstGeom>
          <a:noFill/>
          <a:ln w="9525">
            <a:solidFill>
              <a:srgbClr val="FFC000"/>
            </a:solidFill>
            <a:miter lim="800000"/>
            <a:headEnd/>
            <a:tailEnd/>
          </a:ln>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algn="ctr" eaLnBrk="1" hangingPunct="1">
              <a:lnSpc>
                <a:spcPct val="80000"/>
              </a:lnSpc>
              <a:spcBef>
                <a:spcPct val="0"/>
              </a:spcBef>
              <a:spcAft>
                <a:spcPts val="600"/>
              </a:spcAft>
              <a:buFont typeface="Wingdings" panose="05000000000000000000" pitchFamily="2" charset="2"/>
              <a:buNone/>
              <a:defRPr/>
            </a:pPr>
            <a:r>
              <a:rPr lang="uk-UA" altLang="en-US" sz="1800" b="1">
                <a:solidFill>
                  <a:srgbClr val="990033"/>
                </a:solidFill>
                <a:latin typeface="Times New Roman" panose="02020603050405020304" pitchFamily="18" charset="0"/>
              </a:rPr>
              <a:t>Павло ГОРНОСТАЙ </a:t>
            </a:r>
            <a:r>
              <a:rPr lang="uk-UA" altLang="en-US" sz="1800" b="1" i="1">
                <a:latin typeface="Times New Roman" panose="02020603050405020304" pitchFamily="18" charset="0"/>
              </a:rPr>
              <a:t>головний науковий співробітник </a:t>
            </a:r>
          </a:p>
        </p:txBody>
      </p:sp>
      <p:sp>
        <p:nvSpPr>
          <p:cNvPr id="76815" name="TextBox 18">
            <a:extLst>
              <a:ext uri="{FF2B5EF4-FFF2-40B4-BE49-F238E27FC236}">
                <a16:creationId xmlns:a16="http://schemas.microsoft.com/office/drawing/2014/main" id="{24D22B70-5DBA-4C82-ACE6-41FD7CA8C9E2}"/>
              </a:ext>
            </a:extLst>
          </p:cNvPr>
          <p:cNvSpPr txBox="1">
            <a:spLocks noChangeArrowheads="1"/>
          </p:cNvSpPr>
          <p:nvPr/>
        </p:nvSpPr>
        <p:spPr bwMode="auto">
          <a:xfrm>
            <a:off x="4498975" y="5581650"/>
            <a:ext cx="1922463" cy="1193800"/>
          </a:xfrm>
          <a:prstGeom prst="rect">
            <a:avLst/>
          </a:prstGeom>
          <a:noFill/>
          <a:ln w="9525">
            <a:solidFill>
              <a:srgbClr val="FFC000"/>
            </a:solidFill>
            <a:miter lim="800000"/>
            <a:headEnd/>
            <a:tailEnd/>
          </a:ln>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algn="ctr" eaLnBrk="1" hangingPunct="1">
              <a:lnSpc>
                <a:spcPct val="80000"/>
              </a:lnSpc>
              <a:spcBef>
                <a:spcPct val="0"/>
              </a:spcBef>
              <a:spcAft>
                <a:spcPts val="600"/>
              </a:spcAft>
              <a:buFont typeface="Wingdings" panose="05000000000000000000" pitchFamily="2" charset="2"/>
              <a:buNone/>
              <a:defRPr/>
            </a:pPr>
            <a:r>
              <a:rPr lang="uk-UA" altLang="en-US" sz="1800" b="1">
                <a:solidFill>
                  <a:srgbClr val="990033"/>
                </a:solidFill>
                <a:latin typeface="Times New Roman" panose="02020603050405020304" pitchFamily="18" charset="0"/>
              </a:rPr>
              <a:t>Ольга КОЧУБЕЙНИК</a:t>
            </a:r>
          </a:p>
          <a:p>
            <a:pPr algn="ctr" eaLnBrk="1" hangingPunct="1">
              <a:lnSpc>
                <a:spcPct val="70000"/>
              </a:lnSpc>
              <a:spcBef>
                <a:spcPct val="0"/>
              </a:spcBef>
              <a:spcAft>
                <a:spcPts val="600"/>
              </a:spcAft>
              <a:buFont typeface="Wingdings" panose="05000000000000000000" pitchFamily="2" charset="2"/>
              <a:buNone/>
              <a:defRPr/>
            </a:pPr>
            <a:r>
              <a:rPr lang="uk-UA" altLang="en-US" sz="1800" b="1" i="1">
                <a:latin typeface="Times New Roman" panose="02020603050405020304" pitchFamily="18" charset="0"/>
              </a:rPr>
              <a:t>провідний науковий співробітник</a:t>
            </a:r>
          </a:p>
        </p:txBody>
      </p:sp>
      <p:sp>
        <p:nvSpPr>
          <p:cNvPr id="76816" name="TextBox 19">
            <a:extLst>
              <a:ext uri="{FF2B5EF4-FFF2-40B4-BE49-F238E27FC236}">
                <a16:creationId xmlns:a16="http://schemas.microsoft.com/office/drawing/2014/main" id="{AC1DF133-66B2-48FA-95CC-8FE3D059A120}"/>
              </a:ext>
            </a:extLst>
          </p:cNvPr>
          <p:cNvSpPr txBox="1">
            <a:spLocks noChangeArrowheads="1"/>
          </p:cNvSpPr>
          <p:nvPr/>
        </p:nvSpPr>
        <p:spPr bwMode="auto">
          <a:xfrm>
            <a:off x="6802438" y="5578475"/>
            <a:ext cx="1917700" cy="1193800"/>
          </a:xfrm>
          <a:prstGeom prst="rect">
            <a:avLst/>
          </a:prstGeom>
          <a:noFill/>
          <a:ln w="9525">
            <a:solidFill>
              <a:srgbClr val="FFC000"/>
            </a:solidFill>
            <a:miter lim="800000"/>
            <a:headEnd/>
            <a:tailEnd/>
          </a:ln>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algn="ctr" eaLnBrk="1" hangingPunct="1">
              <a:lnSpc>
                <a:spcPct val="80000"/>
              </a:lnSpc>
              <a:spcBef>
                <a:spcPct val="0"/>
              </a:spcBef>
              <a:spcAft>
                <a:spcPts val="600"/>
              </a:spcAft>
              <a:buFont typeface="Wingdings" panose="05000000000000000000" pitchFamily="2" charset="2"/>
              <a:buNone/>
              <a:defRPr/>
            </a:pPr>
            <a:r>
              <a:rPr lang="uk-UA" altLang="en-US" sz="1800" b="1">
                <a:solidFill>
                  <a:srgbClr val="990033"/>
                </a:solidFill>
                <a:latin typeface="Times New Roman" panose="02020603050405020304" pitchFamily="18" charset="0"/>
              </a:rPr>
              <a:t>Борис ЛАЗОРЕНКО</a:t>
            </a:r>
          </a:p>
          <a:p>
            <a:pPr algn="ctr" eaLnBrk="1" hangingPunct="1">
              <a:lnSpc>
                <a:spcPct val="70000"/>
              </a:lnSpc>
              <a:spcBef>
                <a:spcPct val="0"/>
              </a:spcBef>
              <a:spcAft>
                <a:spcPts val="600"/>
              </a:spcAft>
              <a:buFont typeface="Wingdings" panose="05000000000000000000" pitchFamily="2" charset="2"/>
              <a:buNone/>
              <a:defRPr/>
            </a:pPr>
            <a:r>
              <a:rPr lang="uk-UA" altLang="en-US" sz="1800" b="1" i="1">
                <a:latin typeface="Times New Roman" panose="02020603050405020304" pitchFamily="18" charset="0"/>
              </a:rPr>
              <a:t>провідний науковий співробітник</a:t>
            </a:r>
            <a:endParaRPr lang="uk-UA" altLang="en-US" sz="1800" b="1" i="1">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B4CB817-9B43-41F8-8F07-A5197330D138}"/>
              </a:ext>
            </a:extLst>
          </p:cNvPr>
          <p:cNvSpPr>
            <a:spLocks noGrp="1" noChangeArrowheads="1"/>
          </p:cNvSpPr>
          <p:nvPr>
            <p:ph type="title"/>
          </p:nvPr>
        </p:nvSpPr>
        <p:spPr>
          <a:xfrm>
            <a:off x="250825" y="260350"/>
            <a:ext cx="8713788" cy="863600"/>
          </a:xfrm>
        </p:spPr>
        <p:txBody>
          <a:bodyPr/>
          <a:lstStyle/>
          <a:p>
            <a:pPr eaLnBrk="1" hangingPunct="1"/>
            <a:r>
              <a:rPr lang="uk-UA" altLang="ru-RU" sz="2600" b="1">
                <a:solidFill>
                  <a:schemeClr val="bg1"/>
                </a:solidFill>
                <a:effectLst/>
              </a:rPr>
              <a:t>НАЙІСТОТНІШІ ЗДОБУТКИ ЗА 2017-2021 рр.</a:t>
            </a:r>
            <a:br>
              <a:rPr lang="uk-UA" altLang="ru-RU" sz="2400" b="1">
                <a:solidFill>
                  <a:schemeClr val="bg1"/>
                </a:solidFill>
                <a:effectLst/>
              </a:rPr>
            </a:br>
            <a:r>
              <a:rPr lang="uk-UA" altLang="ru-RU" sz="2200" b="1">
                <a:solidFill>
                  <a:srgbClr val="CC3300"/>
                </a:solidFill>
                <a:effectLst/>
              </a:rPr>
              <a:t>ТЕОРІЇ ТА КОНЦЕПЦІЇ</a:t>
            </a:r>
            <a:endParaRPr lang="ru-RU" altLang="ru-RU" sz="2200" b="1">
              <a:solidFill>
                <a:srgbClr val="CC3300"/>
              </a:solidFill>
              <a:effectLst/>
            </a:endParaRPr>
          </a:p>
        </p:txBody>
      </p:sp>
      <p:sp>
        <p:nvSpPr>
          <p:cNvPr id="14339" name="Rectangle 3">
            <a:extLst>
              <a:ext uri="{FF2B5EF4-FFF2-40B4-BE49-F238E27FC236}">
                <a16:creationId xmlns:a16="http://schemas.microsoft.com/office/drawing/2014/main" id="{629D793C-B1AB-4254-AACD-01B07A82CF69}"/>
              </a:ext>
            </a:extLst>
          </p:cNvPr>
          <p:cNvSpPr>
            <a:spLocks noGrp="1" noChangeArrowheads="1"/>
          </p:cNvSpPr>
          <p:nvPr>
            <p:ph type="body" idx="1"/>
          </p:nvPr>
        </p:nvSpPr>
        <p:spPr>
          <a:xfrm>
            <a:off x="322263" y="1341438"/>
            <a:ext cx="8569325" cy="4967287"/>
          </a:xfrm>
        </p:spPr>
        <p:txBody>
          <a:bodyPr/>
          <a:lstStyle/>
          <a:p>
            <a:pPr algn="just" eaLnBrk="1" hangingPunct="1">
              <a:buClr>
                <a:srgbClr val="3333FF"/>
              </a:buClr>
              <a:buSzTx/>
              <a:buFont typeface="Arial" panose="020B0604020202020204" pitchFamily="34" charset="0"/>
              <a:buChar char="•"/>
            </a:pPr>
            <a:r>
              <a:rPr lang="uk-UA" altLang="ru-RU" sz="2000" b="1">
                <a:solidFill>
                  <a:schemeClr val="bg2"/>
                </a:solidFill>
                <a:effectLst/>
                <a:latin typeface="Times New Roman" panose="02020603050405020304" pitchFamily="18" charset="0"/>
              </a:rPr>
              <a:t> </a:t>
            </a:r>
            <a:r>
              <a:rPr lang="uk-UA" altLang="ru-RU" sz="2000" b="1">
                <a:solidFill>
                  <a:schemeClr val="bg2"/>
                </a:solidFill>
                <a:effectLst/>
                <a:latin typeface="Times New Roman" panose="02020603050405020304" pitchFamily="18" charset="0"/>
                <a:cs typeface="Times New Roman" panose="02020603050405020304" pitchFamily="18" charset="0"/>
              </a:rPr>
              <a:t>кіберсоціалізації </a:t>
            </a:r>
            <a:r>
              <a:rPr lang="uk-UA" altLang="ru-RU" sz="2000" b="1" i="1">
                <a:solidFill>
                  <a:schemeClr val="bg2"/>
                </a:solidFill>
                <a:effectLst/>
                <a:latin typeface="Times New Roman" panose="02020603050405020304" pitchFamily="18" charset="0"/>
                <a:cs typeface="Times New Roman" panose="02020603050405020304" pitchFamily="18" charset="0"/>
              </a:rPr>
              <a:t>(Найдьонова Л.А.)</a:t>
            </a:r>
          </a:p>
          <a:p>
            <a:pPr algn="just" eaLnBrk="1" hangingPunct="1">
              <a:buClr>
                <a:srgbClr val="3333FF"/>
              </a:buClr>
              <a:buSzTx/>
              <a:buFont typeface="Arial" panose="020B0604020202020204" pitchFamily="34" charset="0"/>
              <a:buChar char="•"/>
            </a:pPr>
            <a:r>
              <a:rPr lang="uk-UA" altLang="ru-RU" sz="2000" b="1">
                <a:solidFill>
                  <a:schemeClr val="bg2"/>
                </a:solidFill>
                <a:effectLst/>
                <a:latin typeface="Times New Roman" panose="02020603050405020304" pitchFamily="18" charset="0"/>
              </a:rPr>
              <a:t> </a:t>
            </a:r>
            <a:r>
              <a:rPr lang="uk-UA" altLang="ru-RU" sz="2000" b="1">
                <a:solidFill>
                  <a:schemeClr val="bg2"/>
                </a:solidFill>
                <a:effectLst/>
                <a:latin typeface="Times New Roman" panose="02020603050405020304" pitchFamily="18" charset="0"/>
                <a:cs typeface="Times New Roman" panose="02020603050405020304" pitchFamily="18" charset="0"/>
              </a:rPr>
              <a:t>відновлення психологічного здоров’я особистості </a:t>
            </a:r>
            <a:r>
              <a:rPr lang="uk-UA" altLang="ru-RU" sz="2000" b="1" i="1">
                <a:solidFill>
                  <a:schemeClr val="bg2"/>
                </a:solidFill>
                <a:effectLst/>
                <a:latin typeface="Times New Roman" panose="02020603050405020304" pitchFamily="18" charset="0"/>
                <a:cs typeface="Times New Roman" panose="02020603050405020304" pitchFamily="18" charset="0"/>
              </a:rPr>
              <a:t>(Титаренко Т.М.)</a:t>
            </a:r>
            <a:endParaRPr lang="ru-RU" altLang="ru-RU" sz="2000" b="1" i="1">
              <a:solidFill>
                <a:schemeClr val="bg2"/>
              </a:solidFill>
              <a:effectLst/>
              <a:latin typeface="Times New Roman" panose="02020603050405020304" pitchFamily="18" charset="0"/>
              <a:cs typeface="Times New Roman" panose="02020603050405020304" pitchFamily="18" charset="0"/>
            </a:endParaRPr>
          </a:p>
          <a:p>
            <a:pPr algn="just" eaLnBrk="1" hangingPunct="1">
              <a:buClr>
                <a:srgbClr val="3333FF"/>
              </a:buClr>
              <a:buSzTx/>
              <a:buFont typeface="Arial" panose="020B0604020202020204" pitchFamily="34" charset="0"/>
              <a:buChar char="•"/>
            </a:pPr>
            <a:r>
              <a:rPr lang="ru-RU" altLang="ru-RU" sz="2000" b="1">
                <a:solidFill>
                  <a:schemeClr val="bg2"/>
                </a:solidFill>
                <a:effectLst/>
                <a:latin typeface="Times New Roman" panose="02020603050405020304" pitchFamily="18" charset="0"/>
              </a:rPr>
              <a:t> </a:t>
            </a:r>
            <a:r>
              <a:rPr lang="ru-RU" altLang="ru-RU" sz="2000" b="1">
                <a:solidFill>
                  <a:schemeClr val="bg2"/>
                </a:solidFill>
                <a:effectLst/>
                <a:latin typeface="Times New Roman" panose="02020603050405020304" pitchFamily="18" charset="0"/>
                <a:cs typeface="Times New Roman" panose="02020603050405020304" pitchFamily="18" charset="0"/>
              </a:rPr>
              <a:t>паралельн</a:t>
            </a:r>
            <a:r>
              <a:rPr lang="uk-UA" altLang="ru-RU" sz="2000" b="1">
                <a:solidFill>
                  <a:schemeClr val="bg2"/>
                </a:solidFill>
                <a:effectLst/>
                <a:latin typeface="Times New Roman" panose="02020603050405020304" pitchFamily="18" charset="0"/>
                <a:cs typeface="Times New Roman" panose="02020603050405020304" pitchFamily="18" charset="0"/>
              </a:rPr>
              <a:t>ості</a:t>
            </a:r>
            <a:r>
              <a:rPr lang="ru-RU" altLang="ru-RU" sz="2000" b="1">
                <a:solidFill>
                  <a:schemeClr val="bg2"/>
                </a:solidFill>
                <a:effectLst/>
                <a:latin typeface="Times New Roman" panose="02020603050405020304" pitchFamily="18" charset="0"/>
                <a:cs typeface="Times New Roman" panose="02020603050405020304" pitchFamily="18" charset="0"/>
              </a:rPr>
              <a:t> процесів свідомого і несвідомого в малих групах </a:t>
            </a:r>
            <a:r>
              <a:rPr lang="ru-RU" altLang="ru-RU" sz="2000" b="1" i="1">
                <a:solidFill>
                  <a:schemeClr val="bg2"/>
                </a:solidFill>
                <a:effectLst/>
                <a:latin typeface="Times New Roman" panose="02020603050405020304" pitchFamily="18" charset="0"/>
                <a:cs typeface="Times New Roman" panose="02020603050405020304" pitchFamily="18" charset="0"/>
              </a:rPr>
              <a:t>(Горностай П. П.)</a:t>
            </a:r>
            <a:endParaRPr lang="uk-UA" altLang="ru-RU" sz="2000" b="1" i="1">
              <a:solidFill>
                <a:schemeClr val="bg2"/>
              </a:solidFill>
              <a:effectLst/>
              <a:latin typeface="Times New Roman" panose="02020603050405020304" pitchFamily="18" charset="0"/>
              <a:cs typeface="Times New Roman" panose="02020603050405020304" pitchFamily="18" charset="0"/>
            </a:endParaRPr>
          </a:p>
          <a:p>
            <a:pPr algn="just" eaLnBrk="1" hangingPunct="1">
              <a:buClr>
                <a:srgbClr val="3333FF"/>
              </a:buClr>
              <a:buSzTx/>
              <a:buFont typeface="Arial" panose="020B0604020202020204" pitchFamily="34" charset="0"/>
              <a:buChar char="•"/>
            </a:pPr>
            <a:r>
              <a:rPr lang="uk-UA" altLang="ru-RU" sz="2000" b="1">
                <a:solidFill>
                  <a:schemeClr val="bg2"/>
                </a:solidFill>
                <a:effectLst/>
                <a:latin typeface="Times New Roman" panose="02020603050405020304" pitchFamily="18" charset="0"/>
              </a:rPr>
              <a:t> </a:t>
            </a:r>
            <a:r>
              <a:rPr lang="uk-UA" altLang="ru-RU" sz="2000" b="1">
                <a:solidFill>
                  <a:schemeClr val="bg2"/>
                </a:solidFill>
                <a:effectLst/>
                <a:latin typeface="Times New Roman" panose="02020603050405020304" pitchFamily="18" charset="0"/>
                <a:cs typeface="Times New Roman" panose="02020603050405020304" pitchFamily="18" charset="0"/>
              </a:rPr>
              <a:t>соціально-психологічного відновлення проблемної молоді із середовища комбатантів </a:t>
            </a:r>
            <a:r>
              <a:rPr lang="uk-UA" altLang="ru-RU" sz="2000" b="1" i="1">
                <a:solidFill>
                  <a:schemeClr val="bg2"/>
                </a:solidFill>
                <a:effectLst/>
                <a:latin typeface="Times New Roman" panose="02020603050405020304" pitchFamily="18" charset="0"/>
                <a:cs typeface="Times New Roman" panose="02020603050405020304" pitchFamily="18" charset="0"/>
              </a:rPr>
              <a:t>(Лазоренко Б.П.)</a:t>
            </a:r>
            <a:endParaRPr lang="uk-UA" altLang="ru-RU" sz="2000" b="1" i="1">
              <a:solidFill>
                <a:schemeClr val="bg2"/>
              </a:solidFill>
              <a:effectLst/>
              <a:latin typeface="Times New Roman" panose="02020603050405020304" pitchFamily="18" charset="0"/>
            </a:endParaRPr>
          </a:p>
          <a:p>
            <a:pPr algn="just" eaLnBrk="1" hangingPunct="1">
              <a:buClr>
                <a:srgbClr val="3333FF"/>
              </a:buClr>
              <a:buSzTx/>
              <a:buFont typeface="Arial" panose="020B0604020202020204" pitchFamily="34" charset="0"/>
              <a:buChar char="•"/>
            </a:pPr>
            <a:r>
              <a:rPr lang="uk-UA" altLang="ru-RU" sz="2000" b="1">
                <a:solidFill>
                  <a:schemeClr val="bg2"/>
                </a:solidFill>
                <a:effectLst/>
                <a:latin typeface="Times New Roman" panose="02020603050405020304" pitchFamily="18" charset="0"/>
              </a:rPr>
              <a:t> </a:t>
            </a:r>
            <a:r>
              <a:rPr lang="uk-UA" altLang="ru-RU" sz="2000" b="1">
                <a:solidFill>
                  <a:schemeClr val="bg2"/>
                </a:solidFill>
                <a:effectLst/>
                <a:latin typeface="Times New Roman" panose="02020603050405020304" pitchFamily="18" charset="0"/>
                <a:cs typeface="Times New Roman" panose="02020603050405020304" pitchFamily="18" charset="0"/>
              </a:rPr>
              <a:t>реалізації почуття власності в соціальних практиках </a:t>
            </a:r>
            <a:br>
              <a:rPr lang="uk-UA" altLang="ru-RU" sz="2000" b="1">
                <a:solidFill>
                  <a:schemeClr val="bg2"/>
                </a:solidFill>
                <a:effectLst/>
                <a:latin typeface="Times New Roman" panose="02020603050405020304" pitchFamily="18" charset="0"/>
              </a:rPr>
            </a:br>
            <a:r>
              <a:rPr lang="uk-UA" altLang="ru-RU" sz="2000" b="1" i="1">
                <a:solidFill>
                  <a:schemeClr val="bg2"/>
                </a:solidFill>
                <a:effectLst/>
                <a:latin typeface="Times New Roman" panose="02020603050405020304" pitchFamily="18" charset="0"/>
                <a:cs typeface="Times New Roman" panose="02020603050405020304" pitchFamily="18" charset="0"/>
              </a:rPr>
              <a:t>(Губеладзе І.Г.)</a:t>
            </a:r>
            <a:endParaRPr lang="uk-UA" altLang="ru-RU" sz="2000" b="1" i="1">
              <a:solidFill>
                <a:schemeClr val="bg2"/>
              </a:solidFill>
              <a:effectLst/>
              <a:latin typeface="Times New Roman" panose="02020603050405020304" pitchFamily="18" charset="0"/>
            </a:endParaRPr>
          </a:p>
          <a:p>
            <a:pPr algn="just" eaLnBrk="1" hangingPunct="1">
              <a:buClr>
                <a:srgbClr val="3333FF"/>
              </a:buClr>
              <a:buSzTx/>
              <a:buFont typeface="Arial" panose="020B0604020202020204" pitchFamily="34" charset="0"/>
              <a:buChar char="•"/>
            </a:pPr>
            <a:r>
              <a:rPr lang="uk-UA" altLang="ru-RU" sz="2000" b="1">
                <a:solidFill>
                  <a:schemeClr val="bg2"/>
                </a:solidFill>
                <a:effectLst/>
                <a:latin typeface="Times New Roman" panose="02020603050405020304" pitchFamily="18" charset="0"/>
              </a:rPr>
              <a:t>дискурсивного виробництва аномії </a:t>
            </a:r>
            <a:r>
              <a:rPr lang="uk-UA" altLang="ru-RU" sz="2000" b="1" i="1">
                <a:solidFill>
                  <a:schemeClr val="bg2"/>
                </a:solidFill>
                <a:effectLst/>
                <a:latin typeface="Times New Roman" panose="02020603050405020304" pitchFamily="18" charset="0"/>
              </a:rPr>
              <a:t>(Кочубейник О. М.)</a:t>
            </a:r>
          </a:p>
          <a:p>
            <a:pPr algn="just" eaLnBrk="1" hangingPunct="1">
              <a:buClr>
                <a:srgbClr val="3333FF"/>
              </a:buClr>
              <a:buSzTx/>
              <a:buFont typeface="Arial" panose="020B0604020202020204" pitchFamily="34" charset="0"/>
              <a:buChar char="•"/>
            </a:pPr>
            <a:r>
              <a:rPr lang="uk-UA" altLang="ru-RU" sz="2000" b="1">
                <a:solidFill>
                  <a:schemeClr val="bg2"/>
                </a:solidFill>
                <a:effectLst/>
                <a:latin typeface="Times New Roman" panose="02020603050405020304" pitchFamily="18" charset="0"/>
              </a:rPr>
              <a:t>формування і функціонування соціальних норм як форм соціально-психологічного мислення </a:t>
            </a:r>
            <a:r>
              <a:rPr lang="uk-UA" altLang="ru-RU" sz="2000" b="1" i="1">
                <a:solidFill>
                  <a:schemeClr val="bg2"/>
                </a:solidFill>
                <a:effectLst/>
                <a:latin typeface="Times New Roman" panose="02020603050405020304" pitchFamily="18" charset="0"/>
              </a:rPr>
              <a:t>(Жовтянська В. В.)</a:t>
            </a:r>
          </a:p>
          <a:p>
            <a:pPr algn="just" eaLnBrk="1" hangingPunct="1">
              <a:buClr>
                <a:srgbClr val="3333FF"/>
              </a:buClr>
              <a:buSzTx/>
              <a:buFont typeface="Arial" panose="020B0604020202020204" pitchFamily="34" charset="0"/>
              <a:buChar char="•"/>
            </a:pPr>
            <a:r>
              <a:rPr lang="ru-RU" altLang="ru-RU" sz="2000" b="1">
                <a:solidFill>
                  <a:schemeClr val="bg2"/>
                </a:solidFill>
                <a:effectLst/>
                <a:latin typeface="Times New Roman" panose="02020603050405020304" pitchFamily="18" charset="0"/>
                <a:cs typeface="Times New Roman" panose="02020603050405020304" pitchFamily="18" charset="0"/>
              </a:rPr>
              <a:t>конструктивно-дискурсивний підхід до трансформування комунікативних практик як механізму національної та громадянської самоідентифікації молоді </a:t>
            </a:r>
            <a:r>
              <a:rPr lang="ru-RU" altLang="ru-RU" sz="2000" b="1" i="1">
                <a:solidFill>
                  <a:schemeClr val="bg2"/>
                </a:solidFill>
                <a:effectLst/>
                <a:latin typeface="Times New Roman" panose="02020603050405020304" pitchFamily="18" charset="0"/>
                <a:cs typeface="Times New Roman" panose="02020603050405020304" pitchFamily="18" charset="0"/>
              </a:rPr>
              <a:t>(Жадан І. В)</a:t>
            </a:r>
            <a:endParaRPr lang="ru-RU" altLang="ru-RU" sz="2000" b="1" i="1">
              <a:solidFill>
                <a:schemeClr val="bg2"/>
              </a:solidFill>
              <a:effectLst/>
              <a:latin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1FAE030-1BB3-4607-ACF3-DA642E30BF89}"/>
              </a:ext>
            </a:extLst>
          </p:cNvPr>
          <p:cNvSpPr>
            <a:spLocks noGrp="1" noChangeArrowheads="1"/>
          </p:cNvSpPr>
          <p:nvPr>
            <p:ph type="title"/>
          </p:nvPr>
        </p:nvSpPr>
        <p:spPr>
          <a:xfrm>
            <a:off x="250825" y="404813"/>
            <a:ext cx="8713788" cy="863600"/>
          </a:xfrm>
        </p:spPr>
        <p:txBody>
          <a:bodyPr/>
          <a:lstStyle/>
          <a:p>
            <a:pPr eaLnBrk="1" hangingPunct="1"/>
            <a:r>
              <a:rPr lang="uk-UA" altLang="ru-RU" sz="2600" b="1">
                <a:solidFill>
                  <a:schemeClr val="bg1"/>
                </a:solidFill>
                <a:effectLst/>
              </a:rPr>
              <a:t>НАЙІСТОТНІШІ ЗДОБУТКИ ЗА 2017-2021 рр.</a:t>
            </a:r>
            <a:br>
              <a:rPr lang="uk-UA" altLang="ru-RU" sz="2400" b="1">
                <a:solidFill>
                  <a:schemeClr val="bg1"/>
                </a:solidFill>
                <a:effectLst/>
              </a:rPr>
            </a:br>
            <a:r>
              <a:rPr lang="uk-UA" altLang="ru-RU" sz="2200" b="1">
                <a:solidFill>
                  <a:srgbClr val="CC3300"/>
                </a:solidFill>
                <a:effectLst/>
              </a:rPr>
              <a:t>МОДЕЛІ</a:t>
            </a:r>
            <a:r>
              <a:rPr lang="uk-UA" altLang="ru-RU" sz="2800" b="1">
                <a:solidFill>
                  <a:schemeClr val="bg1"/>
                </a:solidFill>
                <a:effectLst/>
              </a:rPr>
              <a:t> </a:t>
            </a:r>
            <a:endParaRPr lang="ru-RU" altLang="ru-RU" sz="2800" b="1">
              <a:solidFill>
                <a:schemeClr val="bg1"/>
              </a:solidFill>
              <a:effectLst/>
            </a:endParaRPr>
          </a:p>
        </p:txBody>
      </p:sp>
      <p:sp>
        <p:nvSpPr>
          <p:cNvPr id="15363" name="Rectangle 3">
            <a:extLst>
              <a:ext uri="{FF2B5EF4-FFF2-40B4-BE49-F238E27FC236}">
                <a16:creationId xmlns:a16="http://schemas.microsoft.com/office/drawing/2014/main" id="{E563638A-430E-4DB6-8BB3-E29905E9BBC4}"/>
              </a:ext>
            </a:extLst>
          </p:cNvPr>
          <p:cNvSpPr>
            <a:spLocks noGrp="1" noChangeArrowheads="1"/>
          </p:cNvSpPr>
          <p:nvPr>
            <p:ph type="body" idx="1"/>
          </p:nvPr>
        </p:nvSpPr>
        <p:spPr>
          <a:xfrm>
            <a:off x="179388" y="1412875"/>
            <a:ext cx="8569325" cy="4535488"/>
          </a:xfrm>
        </p:spPr>
        <p:txBody>
          <a:bodyPr/>
          <a:lstStyle/>
          <a:p>
            <a:pPr algn="just" eaLnBrk="1" hangingPunct="1">
              <a:buClr>
                <a:schemeClr val="bg2"/>
              </a:buClr>
              <a:buSzTx/>
              <a:buFont typeface="Arial" panose="020B0604020202020204" pitchFamily="34" charset="0"/>
              <a:buChar char="•"/>
            </a:pPr>
            <a:r>
              <a:rPr lang="ru-RU" altLang="ru-RU" sz="2000" b="1">
                <a:solidFill>
                  <a:schemeClr val="bg1"/>
                </a:solidFill>
                <a:effectLst/>
                <a:latin typeface="Times New Roman" panose="02020603050405020304" pitchFamily="18" charset="0"/>
                <a:cs typeface="Times New Roman" panose="02020603050405020304" pitchFamily="18" charset="0"/>
              </a:rPr>
              <a:t>консолідаційних та конфронтаційних аспектів українського націєтворення (Суший О. В.)</a:t>
            </a:r>
          </a:p>
          <a:p>
            <a:pPr algn="just" eaLnBrk="1" hangingPunct="1">
              <a:buClr>
                <a:schemeClr val="bg2"/>
              </a:buClr>
              <a:buSzTx/>
              <a:buFont typeface="Arial" panose="020B0604020202020204" pitchFamily="34" charset="0"/>
              <a:buChar char="•"/>
            </a:pPr>
            <a:r>
              <a:rPr lang="ru-RU" altLang="ru-RU" sz="2000" b="1">
                <a:solidFill>
                  <a:schemeClr val="bg1"/>
                </a:solidFill>
                <a:effectLst/>
                <a:latin typeface="Times New Roman" panose="02020603050405020304" pitchFamily="18" charset="0"/>
                <a:cs typeface="Times New Roman" panose="02020603050405020304" pitchFamily="18" charset="0"/>
              </a:rPr>
              <a:t>суб’єктно-вчинково</a:t>
            </a:r>
            <a:r>
              <a:rPr lang="uk-UA" altLang="ru-RU" sz="2000" b="1">
                <a:solidFill>
                  <a:schemeClr val="bg1"/>
                </a:solidFill>
                <a:effectLst/>
                <a:latin typeface="Times New Roman" panose="02020603050405020304" pitchFamily="18" charset="0"/>
                <a:cs typeface="Times New Roman" panose="02020603050405020304" pitchFamily="18" charset="0"/>
              </a:rPr>
              <a:t>ї інтерпретації та регулювання процесів</a:t>
            </a:r>
            <a:r>
              <a:rPr lang="ru-RU" altLang="ru-RU" sz="2000" b="1">
                <a:solidFill>
                  <a:schemeClr val="bg1"/>
                </a:solidFill>
                <a:effectLst/>
                <a:latin typeface="Times New Roman" panose="02020603050405020304" pitchFamily="18" charset="0"/>
                <a:cs typeface="Times New Roman" panose="02020603050405020304" pitchFamily="18" charset="0"/>
              </a:rPr>
              <a:t> націєтворення </a:t>
            </a:r>
            <a:r>
              <a:rPr lang="ru-RU" altLang="ru-RU" sz="2000" b="1" i="1">
                <a:solidFill>
                  <a:schemeClr val="bg1"/>
                </a:solidFill>
                <a:effectLst/>
                <a:latin typeface="Times New Roman" panose="02020603050405020304" pitchFamily="18" charset="0"/>
                <a:cs typeface="Times New Roman" panose="02020603050405020304" pitchFamily="18" charset="0"/>
              </a:rPr>
              <a:t>(Татенко В. О.)</a:t>
            </a:r>
          </a:p>
          <a:p>
            <a:pPr algn="just" eaLnBrk="1" hangingPunct="1">
              <a:buClr>
                <a:schemeClr val="bg2"/>
              </a:buClr>
              <a:buSzTx/>
              <a:buFont typeface="Arial" panose="020B0604020202020204" pitchFamily="34" charset="0"/>
              <a:buChar char="•"/>
            </a:pPr>
            <a:r>
              <a:rPr lang="ru-RU" altLang="ru-RU" sz="2000" b="1">
                <a:solidFill>
                  <a:schemeClr val="bg1"/>
                </a:solidFill>
                <a:effectLst/>
                <a:latin typeface="Times New Roman" panose="02020603050405020304" pitchFamily="18" charset="0"/>
                <a:cs typeface="Times New Roman" panose="02020603050405020304" pitchFamily="18" charset="0"/>
              </a:rPr>
              <a:t>культури поколінної єдності </a:t>
            </a:r>
            <a:r>
              <a:rPr lang="ru-RU" altLang="ru-RU" sz="2000" b="1" i="1">
                <a:solidFill>
                  <a:schemeClr val="bg1"/>
                </a:solidFill>
                <a:effectLst/>
                <a:latin typeface="Times New Roman" panose="02020603050405020304" pitchFamily="18" charset="0"/>
                <a:cs typeface="Times New Roman" panose="02020603050405020304" pitchFamily="18" charset="0"/>
              </a:rPr>
              <a:t>(Довгань Н. О.)</a:t>
            </a:r>
          </a:p>
          <a:p>
            <a:pPr algn="just" eaLnBrk="1" hangingPunct="1">
              <a:buClr>
                <a:schemeClr val="bg2"/>
              </a:buClr>
              <a:buSzTx/>
              <a:buFont typeface="Arial" panose="020B0604020202020204" pitchFamily="34" charset="0"/>
              <a:buChar char="•"/>
            </a:pPr>
            <a:r>
              <a:rPr lang="ru-RU" altLang="ru-RU" sz="2000" b="1">
                <a:solidFill>
                  <a:schemeClr val="bg1"/>
                </a:solidFill>
                <a:effectLst/>
                <a:latin typeface="Times New Roman" panose="02020603050405020304" pitchFamily="18" charset="0"/>
                <a:cs typeface="Times New Roman" panose="02020603050405020304" pitchFamily="18" charset="0"/>
              </a:rPr>
              <a:t>реконструкції типів рольової взаємодії в соціально-психологічному просторі малої групи </a:t>
            </a:r>
            <a:r>
              <a:rPr lang="ru-RU" altLang="ru-RU" sz="2000" b="1" i="1">
                <a:solidFill>
                  <a:schemeClr val="bg1"/>
                </a:solidFill>
                <a:effectLst/>
                <a:latin typeface="Times New Roman" panose="02020603050405020304" pitchFamily="18" charset="0"/>
                <a:cs typeface="Times New Roman" panose="02020603050405020304" pitchFamily="18" charset="0"/>
              </a:rPr>
              <a:t>(Чорна Л. Г.)</a:t>
            </a:r>
          </a:p>
          <a:p>
            <a:pPr algn="just" eaLnBrk="1" hangingPunct="1">
              <a:buClr>
                <a:schemeClr val="bg2"/>
              </a:buClr>
              <a:buSzTx/>
              <a:buFont typeface="Arial" panose="020B0604020202020204" pitchFamily="34" charset="0"/>
              <a:buChar char="•"/>
            </a:pPr>
            <a:r>
              <a:rPr lang="ru-RU" altLang="ru-RU" sz="2000" b="1">
                <a:solidFill>
                  <a:schemeClr val="bg1"/>
                </a:solidFill>
                <a:effectLst/>
                <a:latin typeface="Times New Roman" panose="02020603050405020304" pitchFamily="18" charset="0"/>
                <a:cs typeface="Times New Roman" panose="02020603050405020304" pitchFamily="18" charset="0"/>
              </a:rPr>
              <a:t>інкорпорації мобільних застосунків до реабілітаційного процесу </a:t>
            </a:r>
            <a:r>
              <a:rPr lang="ru-RU" altLang="ru-RU" sz="2000" b="1" i="1">
                <a:solidFill>
                  <a:schemeClr val="bg1"/>
                </a:solidFill>
                <a:effectLst/>
                <a:latin typeface="Times New Roman" panose="02020603050405020304" pitchFamily="18" charset="0"/>
                <a:cs typeface="Times New Roman" panose="02020603050405020304" pitchFamily="18" charset="0"/>
              </a:rPr>
              <a:t>(Дворник М. С.)</a:t>
            </a:r>
          </a:p>
          <a:p>
            <a:pPr algn="just" eaLnBrk="1" hangingPunct="1">
              <a:buClr>
                <a:schemeClr val="bg2"/>
              </a:buClr>
              <a:buSzTx/>
              <a:buFont typeface="Arial" panose="020B0604020202020204" pitchFamily="34" charset="0"/>
              <a:buChar char="•"/>
            </a:pPr>
            <a:r>
              <a:rPr lang="ru-RU" altLang="ru-RU" sz="2000" b="1">
                <a:solidFill>
                  <a:schemeClr val="bg1"/>
                </a:solidFill>
                <a:effectLst/>
                <a:latin typeface="Times New Roman" panose="02020603050405020304" pitchFamily="18" charset="0"/>
                <a:cs typeface="Times New Roman" panose="02020603050405020304" pitchFamily="18" charset="0"/>
              </a:rPr>
              <a:t>протидії негативним психологічним явищам у політико-правовій сфері, пов’язаним </a:t>
            </a:r>
            <a:r>
              <a:rPr lang="uk-UA" altLang="ru-RU" sz="2000" b="1">
                <a:solidFill>
                  <a:schemeClr val="bg1"/>
                </a:solidFill>
                <a:effectLst/>
                <a:latin typeface="Times New Roman" panose="02020603050405020304" pitchFamily="18" charset="0"/>
                <a:cs typeface="Times New Roman" panose="02020603050405020304" pitchFamily="18" charset="0"/>
              </a:rPr>
              <a:t>зі</a:t>
            </a:r>
            <a:r>
              <a:rPr lang="ru-RU" altLang="ru-RU" sz="2000" b="1">
                <a:solidFill>
                  <a:schemeClr val="bg1"/>
                </a:solidFill>
                <a:effectLst/>
                <a:latin typeface="Times New Roman" panose="02020603050405020304" pitchFamily="18" charset="0"/>
                <a:cs typeface="Times New Roman" panose="02020603050405020304" pitchFamily="18" charset="0"/>
              </a:rPr>
              <a:t> збройним протистоянням на сході країни </a:t>
            </a:r>
            <a:r>
              <a:rPr lang="ru-RU" altLang="ru-RU" sz="2000" b="1" i="1">
                <a:solidFill>
                  <a:schemeClr val="bg1"/>
                </a:solidFill>
                <a:effectLst/>
                <a:latin typeface="Times New Roman" panose="02020603050405020304" pitchFamily="18" charset="0"/>
                <a:cs typeface="Times New Roman" panose="02020603050405020304" pitchFamily="18" charset="0"/>
              </a:rPr>
              <a:t>(Духневич В. М.)</a:t>
            </a:r>
          </a:p>
          <a:p>
            <a:pPr algn="just" eaLnBrk="1" hangingPunct="1">
              <a:buClr>
                <a:schemeClr val="bg2"/>
              </a:buClr>
              <a:buSzTx/>
              <a:buFont typeface="Arial" panose="020B0604020202020204" pitchFamily="34" charset="0"/>
              <a:buChar char="•"/>
            </a:pPr>
            <a:r>
              <a:rPr lang="ru-RU" altLang="ru-RU" sz="2000" b="1">
                <a:solidFill>
                  <a:schemeClr val="bg1"/>
                </a:solidFill>
                <a:effectLst/>
                <a:latin typeface="Times New Roman" panose="02020603050405020304" pitchFamily="18" charset="0"/>
                <a:cs typeface="Times New Roman" panose="02020603050405020304" pitchFamily="18" charset="0"/>
              </a:rPr>
              <a:t>феноменологі</a:t>
            </a:r>
            <a:r>
              <a:rPr lang="uk-UA" altLang="ru-RU" sz="2000" b="1">
                <a:solidFill>
                  <a:schemeClr val="bg1"/>
                </a:solidFill>
                <a:effectLst/>
                <a:latin typeface="Times New Roman" panose="02020603050405020304" pitchFamily="18" charset="0"/>
                <a:cs typeface="Times New Roman" panose="02020603050405020304" pitchFamily="18" charset="0"/>
              </a:rPr>
              <a:t>ї </a:t>
            </a:r>
            <a:r>
              <a:rPr lang="ru-RU" altLang="ru-RU" sz="2000" b="1">
                <a:solidFill>
                  <a:schemeClr val="bg1"/>
                </a:solidFill>
                <a:effectLst/>
                <a:latin typeface="Times New Roman" panose="02020603050405020304" pitchFamily="18" charset="0"/>
                <a:cs typeface="Times New Roman" panose="02020603050405020304" pitchFamily="18" charset="0"/>
              </a:rPr>
              <a:t>та динамі</a:t>
            </a:r>
            <a:r>
              <a:rPr lang="uk-UA" altLang="ru-RU" sz="2000" b="1">
                <a:solidFill>
                  <a:schemeClr val="bg1"/>
                </a:solidFill>
                <a:effectLst/>
                <a:latin typeface="Times New Roman" panose="02020603050405020304" pitchFamily="18" charset="0"/>
                <a:cs typeface="Times New Roman" panose="02020603050405020304" pitchFamily="18" charset="0"/>
              </a:rPr>
              <a:t>ки</a:t>
            </a:r>
            <a:r>
              <a:rPr lang="ru-RU" altLang="ru-RU" sz="2000" b="1">
                <a:solidFill>
                  <a:schemeClr val="bg1"/>
                </a:solidFill>
                <a:effectLst/>
                <a:latin typeface="Times New Roman" panose="02020603050405020304" pitchFamily="18" charset="0"/>
                <a:cs typeface="Times New Roman" panose="02020603050405020304" pitchFamily="18" charset="0"/>
              </a:rPr>
              <a:t> соціального конфлікту </a:t>
            </a:r>
            <a:r>
              <a:rPr lang="ru-RU" altLang="ru-RU" sz="2000" b="1" i="1">
                <a:solidFill>
                  <a:schemeClr val="bg1"/>
                </a:solidFill>
                <a:effectLst/>
                <a:latin typeface="Times New Roman" panose="02020603050405020304" pitchFamily="18" charset="0"/>
                <a:cs typeface="Times New Roman" panose="02020603050405020304" pitchFamily="18" charset="0"/>
              </a:rPr>
              <a:t>(Петренко І. В.)</a:t>
            </a:r>
          </a:p>
          <a:p>
            <a:pPr algn="just" eaLnBrk="1" hangingPunct="1">
              <a:buClr>
                <a:schemeClr val="bg2"/>
              </a:buClr>
              <a:buSzTx/>
              <a:buFont typeface="Arial" panose="020B0604020202020204" pitchFamily="34" charset="0"/>
              <a:buChar char="•"/>
            </a:pPr>
            <a:r>
              <a:rPr lang="ru-RU" altLang="ru-RU" sz="2000" b="1">
                <a:solidFill>
                  <a:schemeClr val="bg1"/>
                </a:solidFill>
                <a:effectLst/>
                <a:latin typeface="Times New Roman" panose="02020603050405020304" pitchFamily="18" charset="0"/>
                <a:cs typeface="Times New Roman" panose="02020603050405020304" pitchFamily="18" charset="0"/>
              </a:rPr>
              <a:t>ідентифікації нігілістичного дискурсу як продукту свідомої маніпулятивної дії </a:t>
            </a:r>
            <a:r>
              <a:rPr lang="ru-RU" altLang="ru-RU" sz="2000" b="1" i="1">
                <a:solidFill>
                  <a:schemeClr val="bg1"/>
                </a:solidFill>
                <a:effectLst/>
                <a:latin typeface="Times New Roman" panose="02020603050405020304" pitchFamily="18" charset="0"/>
                <a:cs typeface="Times New Roman" panose="02020603050405020304" pitchFamily="18" charset="0"/>
              </a:rPr>
              <a:t>(Сіверс З. Ф.)</a:t>
            </a:r>
            <a:endParaRPr lang="uk-UA" altLang="ru-RU" sz="2000" b="1" i="1">
              <a:solidFill>
                <a:schemeClr val="bg1"/>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ED0DB8B-C187-4D30-878C-A73196F4D47E}"/>
              </a:ext>
            </a:extLst>
          </p:cNvPr>
          <p:cNvSpPr>
            <a:spLocks noGrp="1" noChangeArrowheads="1"/>
          </p:cNvSpPr>
          <p:nvPr>
            <p:ph type="title"/>
          </p:nvPr>
        </p:nvSpPr>
        <p:spPr>
          <a:xfrm>
            <a:off x="250825" y="404813"/>
            <a:ext cx="8713788" cy="863600"/>
          </a:xfrm>
        </p:spPr>
        <p:txBody>
          <a:bodyPr/>
          <a:lstStyle/>
          <a:p>
            <a:pPr eaLnBrk="1" hangingPunct="1"/>
            <a:r>
              <a:rPr lang="uk-UA" altLang="ru-RU" sz="2600" b="1">
                <a:solidFill>
                  <a:schemeClr val="bg1"/>
                </a:solidFill>
                <a:effectLst/>
              </a:rPr>
              <a:t>НАЙІСТОТНІШІ ЗДОБУТКИ ЗА 2017-2021 рр.</a:t>
            </a:r>
            <a:br>
              <a:rPr lang="uk-UA" altLang="ru-RU" sz="2600" b="1">
                <a:solidFill>
                  <a:schemeClr val="bg1"/>
                </a:solidFill>
                <a:effectLst/>
              </a:rPr>
            </a:br>
            <a:r>
              <a:rPr lang="uk-UA" altLang="ru-RU" sz="2200" b="1">
                <a:solidFill>
                  <a:srgbClr val="CC3300"/>
                </a:solidFill>
                <a:effectLst/>
              </a:rPr>
              <a:t>КРАЩІ ЗРАЗКИ МЕТОДИЧНОГО ДОРОБКУ</a:t>
            </a:r>
            <a:endParaRPr lang="ru-RU" altLang="ru-RU" sz="2200" b="1">
              <a:solidFill>
                <a:srgbClr val="CC3300"/>
              </a:solidFill>
              <a:effectLst/>
            </a:endParaRPr>
          </a:p>
        </p:txBody>
      </p:sp>
      <p:sp>
        <p:nvSpPr>
          <p:cNvPr id="16387" name="Rectangle 3">
            <a:extLst>
              <a:ext uri="{FF2B5EF4-FFF2-40B4-BE49-F238E27FC236}">
                <a16:creationId xmlns:a16="http://schemas.microsoft.com/office/drawing/2014/main" id="{526CDDCB-0924-45A9-8F35-A8D19FDA8321}"/>
              </a:ext>
            </a:extLst>
          </p:cNvPr>
          <p:cNvSpPr>
            <a:spLocks noGrp="1" noChangeArrowheads="1"/>
          </p:cNvSpPr>
          <p:nvPr>
            <p:ph type="body" idx="1"/>
          </p:nvPr>
        </p:nvSpPr>
        <p:spPr>
          <a:xfrm>
            <a:off x="322263" y="1484313"/>
            <a:ext cx="8569325" cy="5113337"/>
          </a:xfrm>
        </p:spPr>
        <p:txBody>
          <a:bodyPr/>
          <a:lstStyle/>
          <a:p>
            <a:pPr eaLnBrk="1" hangingPunct="1">
              <a:spcBef>
                <a:spcPct val="30000"/>
              </a:spcBef>
              <a:buClrTx/>
              <a:buSzTx/>
              <a:buFontTx/>
              <a:buChar char="•"/>
            </a:pPr>
            <a:r>
              <a:rPr lang="uk-UA" altLang="ru-RU" sz="2000" b="1">
                <a:solidFill>
                  <a:schemeClr val="bg2"/>
                </a:solidFill>
                <a:effectLst/>
                <a:latin typeface="Times New Roman" panose="02020603050405020304" pitchFamily="18" charset="0"/>
                <a:cs typeface="Times New Roman" panose="02020603050405020304" pitchFamily="18" charset="0"/>
              </a:rPr>
              <a:t>стратегії ціннісного порозуміння в умовах травмованого війною суспільства </a:t>
            </a:r>
            <a:r>
              <a:rPr lang="uk-UA" altLang="ru-RU" sz="2000" b="1" i="1">
                <a:solidFill>
                  <a:schemeClr val="bg2"/>
                </a:solidFill>
                <a:effectLst/>
                <a:latin typeface="Times New Roman" panose="02020603050405020304" pitchFamily="18" charset="0"/>
                <a:cs typeface="Times New Roman" panose="02020603050405020304" pitchFamily="18" charset="0"/>
              </a:rPr>
              <a:t>(Васютинський В. О.) </a:t>
            </a:r>
            <a:r>
              <a:rPr lang="uk-UA" altLang="ru-RU" sz="2000" b="1">
                <a:solidFill>
                  <a:schemeClr val="bg2"/>
                </a:solidFill>
                <a:effectLst/>
                <a:latin typeface="Times New Roman" panose="02020603050405020304" pitchFamily="18" charset="0"/>
                <a:cs typeface="Times New Roman" panose="02020603050405020304" pitchFamily="18" charset="0"/>
              </a:rPr>
              <a:t>та індивідуальних і колективних засобів підвищення здоров’язберігальної адаптивності спільноти до умов і наслідків воєнного конфлікту </a:t>
            </a:r>
            <a:r>
              <a:rPr lang="uk-UA" altLang="ru-RU" sz="2000" b="1" i="1">
                <a:solidFill>
                  <a:schemeClr val="bg2"/>
                </a:solidFill>
                <a:effectLst/>
                <a:latin typeface="Times New Roman" panose="02020603050405020304" pitchFamily="18" charset="0"/>
                <a:cs typeface="Times New Roman" panose="02020603050405020304" pitchFamily="18" charset="0"/>
              </a:rPr>
              <a:t>(Коробка Л. М.)</a:t>
            </a:r>
          </a:p>
          <a:p>
            <a:pPr eaLnBrk="1" hangingPunct="1">
              <a:spcBef>
                <a:spcPct val="30000"/>
              </a:spcBef>
              <a:buClr>
                <a:schemeClr val="bg2"/>
              </a:buClr>
              <a:buSzTx/>
              <a:buFontTx/>
              <a:buChar char="•"/>
            </a:pPr>
            <a:r>
              <a:rPr lang="uk-UA" altLang="ru-RU" sz="2000" b="1">
                <a:solidFill>
                  <a:schemeClr val="bg2"/>
                </a:solidFill>
                <a:effectLst/>
                <a:latin typeface="Times New Roman" panose="02020603050405020304" pitchFamily="18" charset="0"/>
                <a:cs typeface="Times New Roman" panose="02020603050405020304" pitchFamily="18" charset="0"/>
              </a:rPr>
              <a:t>соціально-психологічні технології підвищення емоційної стійкості особистості </a:t>
            </a:r>
            <a:r>
              <a:rPr lang="uk-UA" altLang="ru-RU" sz="2000" b="1" i="1">
                <a:solidFill>
                  <a:schemeClr val="bg2"/>
                </a:solidFill>
                <a:effectLst/>
                <a:latin typeface="Times New Roman" panose="02020603050405020304" pitchFamily="18" charset="0"/>
                <a:cs typeface="Times New Roman" panose="02020603050405020304" pitchFamily="18" charset="0"/>
              </a:rPr>
              <a:t>(Малхазов О. Р.)</a:t>
            </a:r>
            <a:r>
              <a:rPr lang="uk-UA" altLang="ru-RU" sz="2000" b="1">
                <a:solidFill>
                  <a:schemeClr val="bg2"/>
                </a:solidFill>
                <a:effectLst/>
                <a:latin typeface="Times New Roman" panose="02020603050405020304" pitchFamily="18" charset="0"/>
                <a:cs typeface="Times New Roman" panose="02020603050405020304" pitchFamily="18" charset="0"/>
              </a:rPr>
              <a:t> та  відновлення ресурсів життєздатності </a:t>
            </a:r>
            <a:r>
              <a:rPr lang="uk-UA" altLang="ru-RU" sz="2000" b="1" i="1">
                <a:solidFill>
                  <a:schemeClr val="bg2"/>
                </a:solidFill>
                <a:effectLst/>
                <a:latin typeface="Times New Roman" panose="02020603050405020304" pitchFamily="18" charset="0"/>
                <a:cs typeface="Times New Roman" panose="02020603050405020304" pitchFamily="18" charset="0"/>
              </a:rPr>
              <a:t>(Ларіна Т. О.)</a:t>
            </a:r>
          </a:p>
          <a:p>
            <a:pPr eaLnBrk="1" hangingPunct="1">
              <a:spcBef>
                <a:spcPct val="30000"/>
              </a:spcBef>
              <a:buClr>
                <a:schemeClr val="bg2"/>
              </a:buClr>
              <a:buSzTx/>
              <a:buFontTx/>
              <a:buChar char="•"/>
            </a:pPr>
            <a:r>
              <a:rPr lang="uk-UA" altLang="ru-RU" sz="2000" b="1">
                <a:solidFill>
                  <a:schemeClr val="bg2"/>
                </a:solidFill>
                <a:effectLst/>
                <a:latin typeface="Times New Roman" panose="02020603050405020304" pitchFamily="18" charset="0"/>
                <a:cs typeface="Times New Roman" panose="02020603050405020304" pitchFamily="18" charset="0"/>
              </a:rPr>
              <a:t>освітньо-тренінгова програма трансформації комунікативних бар’єрів національної та громадянської самоідентифікації з використанням веб-квестів та креолізованих текстів (коміксів) </a:t>
            </a:r>
            <a:r>
              <a:rPr lang="uk-UA" altLang="ru-RU" sz="2000" b="1" i="1">
                <a:solidFill>
                  <a:schemeClr val="bg2"/>
                </a:solidFill>
                <a:effectLst/>
                <a:latin typeface="Times New Roman" panose="02020603050405020304" pitchFamily="18" charset="0"/>
                <a:cs typeface="Times New Roman" panose="02020603050405020304" pitchFamily="18" charset="0"/>
              </a:rPr>
              <a:t>(Остапенко І. В.)</a:t>
            </a:r>
          </a:p>
          <a:p>
            <a:pPr eaLnBrk="1" hangingPunct="1">
              <a:spcBef>
                <a:spcPct val="30000"/>
              </a:spcBef>
              <a:buClr>
                <a:schemeClr val="bg2"/>
              </a:buClr>
              <a:buSzTx/>
              <a:buFontTx/>
              <a:buChar char="•"/>
            </a:pPr>
            <a:r>
              <a:rPr lang="uk-UA" altLang="ru-RU" sz="2000" b="1">
                <a:solidFill>
                  <a:schemeClr val="bg2"/>
                </a:solidFill>
                <a:effectLst/>
                <a:latin typeface="Times New Roman" panose="02020603050405020304" pitchFamily="18" charset="0"/>
                <a:cs typeface="Times New Roman" panose="02020603050405020304" pitchFamily="18" charset="0"/>
              </a:rPr>
              <a:t>комплексна інтерактивна технологія підтримки освітніх реформ «КІТ-ПРО» </a:t>
            </a:r>
            <a:r>
              <a:rPr lang="uk-UA" altLang="ru-RU" sz="2000" b="1" i="1">
                <a:solidFill>
                  <a:schemeClr val="bg2"/>
                </a:solidFill>
                <a:effectLst/>
                <a:latin typeface="Times New Roman" panose="02020603050405020304" pitchFamily="18" charset="0"/>
                <a:cs typeface="Times New Roman" panose="02020603050405020304" pitchFamily="18" charset="0"/>
              </a:rPr>
              <a:t>(Капустюк Л. М., Гриценок Л. І.)</a:t>
            </a:r>
          </a:p>
          <a:p>
            <a:pPr eaLnBrk="1" hangingPunct="1">
              <a:spcBef>
                <a:spcPct val="30000"/>
              </a:spcBef>
              <a:buClr>
                <a:schemeClr val="bg2"/>
              </a:buClr>
              <a:buSzTx/>
              <a:buFontTx/>
              <a:buChar char="•"/>
            </a:pPr>
            <a:r>
              <a:rPr lang="uk-UA" altLang="ru-RU" sz="2000" b="1">
                <a:solidFill>
                  <a:schemeClr val="bg2"/>
                </a:solidFill>
                <a:effectLst/>
                <a:latin typeface="Times New Roman" panose="02020603050405020304" pitchFamily="18" charset="0"/>
                <a:cs typeface="Times New Roman" panose="02020603050405020304" pitchFamily="18" charset="0"/>
              </a:rPr>
              <a:t>тест медіатизованого соціального оптимізму і песимізму </a:t>
            </a:r>
            <a:r>
              <a:rPr lang="uk-UA" altLang="ru-RU" sz="2000" b="1" i="1">
                <a:solidFill>
                  <a:schemeClr val="bg2"/>
                </a:solidFill>
                <a:effectLst/>
                <a:latin typeface="Times New Roman" panose="02020603050405020304" pitchFamily="18" charset="0"/>
                <a:cs typeface="Times New Roman" panose="02020603050405020304" pitchFamily="18" charset="0"/>
              </a:rPr>
              <a:t>(Вознесенська О. Л.)</a:t>
            </a:r>
            <a:r>
              <a:rPr lang="ru-RU" altLang="ru-RU" sz="2000" b="1">
                <a:solidFill>
                  <a:schemeClr val="bg2"/>
                </a:solidFill>
                <a:effectLst/>
                <a:latin typeface="Times New Roman" panose="02020603050405020304" pitchFamily="18" charset="0"/>
              </a:rPr>
              <a:t> </a:t>
            </a:r>
            <a:endParaRPr lang="uk-UA" altLang="ru-RU" sz="2000" b="1">
              <a:solidFill>
                <a:schemeClr val="bg2"/>
              </a:solidFill>
              <a:effectLst/>
              <a:latin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a:extLst>
              <a:ext uri="{FF2B5EF4-FFF2-40B4-BE49-F238E27FC236}">
                <a16:creationId xmlns:a16="http://schemas.microsoft.com/office/drawing/2014/main" id="{133BF097-79B3-486F-A09E-A7AED94048BC}"/>
              </a:ext>
            </a:extLst>
          </p:cNvPr>
          <p:cNvSpPr>
            <a:spLocks noGrp="1" noChangeArrowheads="1"/>
          </p:cNvSpPr>
          <p:nvPr>
            <p:ph type="title" idx="4294967295"/>
          </p:nvPr>
        </p:nvSpPr>
        <p:spPr>
          <a:xfrm>
            <a:off x="109538" y="212725"/>
            <a:ext cx="8924925" cy="1371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uk-UA" altLang="ru-RU" sz="2200" b="1">
                <a:solidFill>
                  <a:schemeClr val="bg1"/>
                </a:solidFill>
                <a:effectLst/>
              </a:rPr>
              <a:t>Результати досліджень з проблем медіаосвіти забезпечили інституційну підтримку заходів, спрямованих </a:t>
            </a:r>
            <a:br>
              <a:rPr lang="uk-UA" altLang="ru-RU" sz="2200" b="1">
                <a:solidFill>
                  <a:schemeClr val="bg1"/>
                </a:solidFill>
                <a:effectLst/>
              </a:rPr>
            </a:br>
            <a:r>
              <a:rPr lang="uk-UA" altLang="ru-RU" sz="2200" b="1">
                <a:solidFill>
                  <a:schemeClr val="bg1"/>
                </a:solidFill>
                <a:effectLst/>
              </a:rPr>
              <a:t>на захист дітей та молоді від деструктивних інформаційних впливів</a:t>
            </a:r>
            <a:endParaRPr lang="ru-RU" altLang="ru-RU" sz="2200" b="1">
              <a:solidFill>
                <a:schemeClr val="bg1"/>
              </a:solidFill>
              <a:effectLst/>
            </a:endParaRPr>
          </a:p>
        </p:txBody>
      </p:sp>
      <p:sp>
        <p:nvSpPr>
          <p:cNvPr id="3" name="Объект 2">
            <a:extLst>
              <a:ext uri="{FF2B5EF4-FFF2-40B4-BE49-F238E27FC236}">
                <a16:creationId xmlns:a16="http://schemas.microsoft.com/office/drawing/2014/main" id="{451F5B19-CA5D-4809-B332-315688E72223}"/>
              </a:ext>
            </a:extLst>
          </p:cNvPr>
          <p:cNvSpPr>
            <a:spLocks noGrp="1"/>
          </p:cNvSpPr>
          <p:nvPr>
            <p:ph idx="4294967295"/>
          </p:nvPr>
        </p:nvSpPr>
        <p:spPr>
          <a:xfrm>
            <a:off x="457200" y="1844675"/>
            <a:ext cx="8229600" cy="4114800"/>
          </a:xfrm>
        </p:spPr>
        <p:txBody>
          <a:bodyPr/>
          <a:lstStyle/>
          <a:p>
            <a:pPr marL="0" indent="0" algn="ctr" eaLnBrk="1" hangingPunct="1">
              <a:buFont typeface="Wingdings" panose="05000000000000000000" pitchFamily="2" charset="2"/>
              <a:buNone/>
              <a:defRPr/>
            </a:pPr>
            <a:r>
              <a:rPr lang="uk-UA" altLang="ru-RU" sz="2000" b="1" dirty="0">
                <a:solidFill>
                  <a:schemeClr val="bg1"/>
                </a:solidFill>
                <a:effectLst/>
                <a:cs typeface="Times New Roman" panose="02020603050405020304" pitchFamily="18" charset="0"/>
              </a:rPr>
              <a:t>Національною радою України з питань телебачення </a:t>
            </a:r>
            <a:br>
              <a:rPr lang="uk-UA" altLang="ru-RU" sz="2000" b="1" dirty="0">
                <a:solidFill>
                  <a:schemeClr val="bg1"/>
                </a:solidFill>
                <a:effectLst/>
                <a:cs typeface="Times New Roman" panose="02020603050405020304" pitchFamily="18" charset="0"/>
              </a:rPr>
            </a:br>
            <a:r>
              <a:rPr lang="uk-UA" altLang="ru-RU" sz="2000" b="1" dirty="0">
                <a:solidFill>
                  <a:schemeClr val="bg1"/>
                </a:solidFill>
                <a:effectLst/>
                <a:cs typeface="Times New Roman" panose="02020603050405020304" pitchFamily="18" charset="0"/>
              </a:rPr>
              <a:t>і радіомовлення прийнято 5 с</a:t>
            </a:r>
            <a:r>
              <a:rPr lang="ru-RU" altLang="ru-RU" sz="2000" b="1" dirty="0" err="1">
                <a:solidFill>
                  <a:schemeClr val="bg1"/>
                </a:solidFill>
                <a:effectLst/>
                <a:cs typeface="Times New Roman" panose="02020603050405020304" pitchFamily="18" charset="0"/>
              </a:rPr>
              <a:t>пільних</a:t>
            </a:r>
            <a:r>
              <a:rPr lang="ru-RU" altLang="ru-RU" sz="2000" b="1" dirty="0">
                <a:solidFill>
                  <a:schemeClr val="bg1"/>
                </a:solidFill>
                <a:effectLst/>
                <a:cs typeface="Times New Roman" panose="02020603050405020304" pitchFamily="18" charset="0"/>
              </a:rPr>
              <a:t> </a:t>
            </a:r>
            <a:r>
              <a:rPr lang="ru-RU" altLang="ru-RU" sz="2000" b="1" dirty="0" err="1">
                <a:solidFill>
                  <a:schemeClr val="bg1"/>
                </a:solidFill>
                <a:effectLst/>
                <a:cs typeface="Times New Roman" panose="02020603050405020304" pitchFamily="18" charset="0"/>
              </a:rPr>
              <a:t>актів</a:t>
            </a:r>
            <a:r>
              <a:rPr lang="ru-RU" altLang="ru-RU" sz="2000" b="1" dirty="0">
                <a:solidFill>
                  <a:schemeClr val="bg1"/>
                </a:solidFill>
                <a:effectLst/>
                <a:cs typeface="Times New Roman" panose="02020603050405020304" pitchFamily="18" charset="0"/>
              </a:rPr>
              <a:t> </a:t>
            </a:r>
            <a:r>
              <a:rPr lang="ru-RU" altLang="ru-RU" sz="2000" b="1" dirty="0" err="1">
                <a:solidFill>
                  <a:schemeClr val="bg1"/>
                </a:solidFill>
                <a:effectLst/>
                <a:cs typeface="Times New Roman" panose="02020603050405020304" pitchFamily="18" charset="0"/>
              </a:rPr>
              <a:t>узгодження</a:t>
            </a:r>
            <a:r>
              <a:rPr lang="ru-RU" altLang="ru-RU" sz="2000" b="1" dirty="0">
                <a:solidFill>
                  <a:schemeClr val="bg1"/>
                </a:solidFill>
                <a:effectLst/>
                <a:cs typeface="Times New Roman" panose="02020603050405020304" pitchFamily="18" charset="0"/>
              </a:rPr>
              <a:t> </a:t>
            </a:r>
            <a:br>
              <a:rPr lang="ru-RU" altLang="ru-RU" sz="2000" b="1" dirty="0">
                <a:solidFill>
                  <a:schemeClr val="bg1"/>
                </a:solidFill>
                <a:effectLst/>
                <a:cs typeface="Times New Roman" panose="02020603050405020304" pitchFamily="18" charset="0"/>
              </a:rPr>
            </a:br>
            <a:r>
              <a:rPr lang="ru-RU" altLang="ru-RU" sz="2000" b="1" dirty="0" err="1">
                <a:solidFill>
                  <a:schemeClr val="bg1"/>
                </a:solidFill>
                <a:effectLst/>
                <a:cs typeface="Times New Roman" panose="02020603050405020304" pitchFamily="18" charset="0"/>
              </a:rPr>
              <a:t>щодо</a:t>
            </a:r>
            <a:r>
              <a:rPr lang="ru-RU" altLang="ru-RU" sz="2000" b="1" dirty="0">
                <a:solidFill>
                  <a:schemeClr val="bg1"/>
                </a:solidFill>
                <a:effectLst/>
                <a:cs typeface="Times New Roman" panose="02020603050405020304" pitchFamily="18" charset="0"/>
              </a:rPr>
              <a:t> </a:t>
            </a:r>
            <a:r>
              <a:rPr lang="ru-RU" altLang="ru-RU" sz="2000" b="1" dirty="0" err="1">
                <a:solidFill>
                  <a:schemeClr val="bg1"/>
                </a:solidFill>
                <a:effectLst/>
                <a:cs typeface="Times New Roman" panose="02020603050405020304" pitchFamily="18" charset="0"/>
              </a:rPr>
              <a:t>висвітлення</a:t>
            </a:r>
            <a:r>
              <a:rPr lang="ru-RU" altLang="ru-RU" sz="2000" b="1" dirty="0">
                <a:solidFill>
                  <a:schemeClr val="bg1"/>
                </a:solidFill>
                <a:effectLst/>
                <a:cs typeface="Times New Roman" panose="02020603050405020304" pitchFamily="18" charset="0"/>
              </a:rPr>
              <a:t> </a:t>
            </a:r>
            <a:r>
              <a:rPr lang="ru-RU" altLang="ru-RU" sz="2000" b="1" dirty="0" err="1">
                <a:solidFill>
                  <a:schemeClr val="bg1"/>
                </a:solidFill>
                <a:effectLst/>
                <a:cs typeface="Times New Roman" panose="02020603050405020304" pitchFamily="18" charset="0"/>
              </a:rPr>
              <a:t>конфліктних</a:t>
            </a:r>
            <a:r>
              <a:rPr lang="ru-RU" altLang="ru-RU" sz="2000" b="1" dirty="0">
                <a:solidFill>
                  <a:schemeClr val="bg1"/>
                </a:solidFill>
                <a:effectLst/>
                <a:cs typeface="Times New Roman" panose="02020603050405020304" pitchFamily="18" charset="0"/>
              </a:rPr>
              <a:t> тем:</a:t>
            </a:r>
          </a:p>
          <a:p>
            <a:pPr marL="0" indent="0" eaLnBrk="1" hangingPunct="1">
              <a:buFont typeface="Wingdings" panose="05000000000000000000" pitchFamily="2" charset="2"/>
              <a:buNone/>
              <a:defRPr/>
            </a:pPr>
            <a:r>
              <a:rPr lang="ru-RU" altLang="ru-RU" sz="2000" b="1" dirty="0">
                <a:solidFill>
                  <a:schemeClr val="bg1"/>
                </a:solidFill>
                <a:effectLst/>
                <a:cs typeface="Times New Roman" panose="02020603050405020304" pitchFamily="18" charset="0"/>
              </a:rPr>
              <a:t>№ 1 - </a:t>
            </a:r>
            <a:r>
              <a:rPr lang="ru-RU" altLang="ru-RU" sz="2000" b="1" dirty="0" err="1">
                <a:solidFill>
                  <a:schemeClr val="bg1"/>
                </a:solidFill>
                <a:effectLst/>
                <a:cs typeface="Times New Roman" panose="02020603050405020304" pitchFamily="18" charset="0"/>
              </a:rPr>
              <a:t>Захист</a:t>
            </a:r>
            <a:r>
              <a:rPr lang="ru-RU" altLang="ru-RU" sz="2000" b="1" dirty="0">
                <a:solidFill>
                  <a:schemeClr val="bg1"/>
                </a:solidFill>
                <a:effectLst/>
                <a:cs typeface="Times New Roman" panose="02020603050405020304" pitchFamily="18" charset="0"/>
              </a:rPr>
              <a:t> </a:t>
            </a:r>
            <a:r>
              <a:rPr lang="ru-RU" altLang="ru-RU" sz="2000" b="1" dirty="0" err="1">
                <a:solidFill>
                  <a:schemeClr val="bg1"/>
                </a:solidFill>
                <a:effectLst/>
                <a:cs typeface="Times New Roman" panose="02020603050405020304" pitchFamily="18" charset="0"/>
              </a:rPr>
              <a:t>дитини</a:t>
            </a:r>
            <a:r>
              <a:rPr lang="ru-RU" altLang="ru-RU" sz="2000" b="1" dirty="0">
                <a:solidFill>
                  <a:schemeClr val="bg1"/>
                </a:solidFill>
                <a:effectLst/>
                <a:cs typeface="Times New Roman" panose="02020603050405020304" pitchFamily="18" charset="0"/>
              </a:rPr>
              <a:t>, яка </a:t>
            </a:r>
            <a:r>
              <a:rPr lang="ru-RU" altLang="ru-RU" sz="2000" b="1" dirty="0" err="1">
                <a:solidFill>
                  <a:schemeClr val="bg1"/>
                </a:solidFill>
                <a:effectLst/>
                <a:cs typeface="Times New Roman" panose="02020603050405020304" pitchFamily="18" charset="0"/>
              </a:rPr>
              <a:t>зазнала</a:t>
            </a:r>
            <a:r>
              <a:rPr lang="ru-RU" altLang="ru-RU" sz="2000" b="1" dirty="0">
                <a:solidFill>
                  <a:schemeClr val="bg1"/>
                </a:solidFill>
                <a:effectLst/>
                <a:cs typeface="Times New Roman" panose="02020603050405020304" pitchFamily="18" charset="0"/>
              </a:rPr>
              <a:t> сексуального </a:t>
            </a:r>
            <a:r>
              <a:rPr lang="ru-RU" altLang="ru-RU" sz="2000" b="1" dirty="0" err="1">
                <a:solidFill>
                  <a:schemeClr val="bg1"/>
                </a:solidFill>
                <a:effectLst/>
                <a:cs typeface="Times New Roman" panose="02020603050405020304" pitchFamily="18" charset="0"/>
              </a:rPr>
              <a:t>насильства</a:t>
            </a:r>
            <a:r>
              <a:rPr lang="ru-RU" altLang="ru-RU" sz="2000" b="1" dirty="0">
                <a:solidFill>
                  <a:schemeClr val="bg1"/>
                </a:solidFill>
                <a:effectLst/>
                <a:cs typeface="Times New Roman" panose="02020603050405020304" pitchFamily="18" charset="0"/>
              </a:rPr>
              <a:t>, при </a:t>
            </a:r>
            <a:r>
              <a:rPr lang="ru-RU" altLang="ru-RU" sz="2000" b="1" dirty="0" err="1">
                <a:solidFill>
                  <a:schemeClr val="bg1"/>
                </a:solidFill>
                <a:effectLst/>
                <a:cs typeface="Times New Roman" panose="02020603050405020304" pitchFamily="18" charset="0"/>
              </a:rPr>
              <a:t>залученні</a:t>
            </a:r>
            <a:r>
              <a:rPr lang="ru-RU" altLang="ru-RU" sz="2000" b="1" dirty="0">
                <a:solidFill>
                  <a:schemeClr val="bg1"/>
                </a:solidFill>
                <a:effectLst/>
                <a:cs typeface="Times New Roman" panose="02020603050405020304" pitchFamily="18" charset="0"/>
              </a:rPr>
              <a:t> до </a:t>
            </a:r>
            <a:r>
              <a:rPr lang="ru-RU" altLang="ru-RU" sz="2000" b="1" dirty="0" err="1">
                <a:solidFill>
                  <a:schemeClr val="bg1"/>
                </a:solidFill>
                <a:effectLst/>
                <a:cs typeface="Times New Roman" panose="02020603050405020304" pitchFamily="18" charset="0"/>
              </a:rPr>
              <a:t>медіа-виробництва</a:t>
            </a:r>
            <a:r>
              <a:rPr lang="ru-RU" altLang="ru-RU" sz="2000" b="1" dirty="0">
                <a:solidFill>
                  <a:schemeClr val="bg1"/>
                </a:solidFill>
                <a:effectLst/>
                <a:cs typeface="Times New Roman" panose="02020603050405020304" pitchFamily="18" charset="0"/>
              </a:rPr>
              <a:t> </a:t>
            </a:r>
            <a:r>
              <a:rPr lang="ru-RU" altLang="ru-RU" sz="2000" dirty="0">
                <a:solidFill>
                  <a:schemeClr val="bg1"/>
                </a:solidFill>
                <a:effectLst/>
                <a:cs typeface="Times New Roman" panose="02020603050405020304" pitchFamily="18" charset="0"/>
              </a:rPr>
              <a:t>(2016) </a:t>
            </a:r>
          </a:p>
          <a:p>
            <a:pPr marL="0" indent="0" eaLnBrk="1" hangingPunct="1">
              <a:buFont typeface="Wingdings" panose="05000000000000000000" pitchFamily="2" charset="2"/>
              <a:buNone/>
              <a:defRPr/>
            </a:pPr>
            <a:r>
              <a:rPr lang="ru-RU" altLang="ru-RU" sz="2000" b="1" dirty="0">
                <a:solidFill>
                  <a:schemeClr val="bg1"/>
                </a:solidFill>
                <a:effectLst/>
                <a:cs typeface="Times New Roman" panose="02020603050405020304" pitchFamily="18" charset="0"/>
              </a:rPr>
              <a:t>№ 2 - </a:t>
            </a:r>
            <a:r>
              <a:rPr lang="ru-RU" altLang="ru-RU" sz="2000" b="1" dirty="0" err="1">
                <a:solidFill>
                  <a:schemeClr val="bg1"/>
                </a:solidFill>
                <a:effectLst/>
                <a:cs typeface="Times New Roman" panose="02020603050405020304" pitchFamily="18" charset="0"/>
              </a:rPr>
              <a:t>Висвітлення</a:t>
            </a:r>
            <a:r>
              <a:rPr lang="ru-RU" altLang="ru-RU" sz="2000" b="1" dirty="0">
                <a:solidFill>
                  <a:schemeClr val="bg1"/>
                </a:solidFill>
                <a:effectLst/>
                <a:cs typeface="Times New Roman" panose="02020603050405020304" pitchFamily="18" charset="0"/>
              </a:rPr>
              <a:t> </a:t>
            </a:r>
            <a:r>
              <a:rPr lang="ru-RU" altLang="ru-RU" sz="2000" b="1" dirty="0" err="1">
                <a:solidFill>
                  <a:schemeClr val="bg1"/>
                </a:solidFill>
                <a:effectLst/>
                <a:cs typeface="Times New Roman" panose="02020603050405020304" pitchFamily="18" charset="0"/>
              </a:rPr>
              <a:t>засобами</a:t>
            </a:r>
            <a:r>
              <a:rPr lang="ru-RU" altLang="ru-RU" sz="2000" b="1" dirty="0">
                <a:solidFill>
                  <a:schemeClr val="bg1"/>
                </a:solidFill>
                <a:effectLst/>
                <a:cs typeface="Times New Roman" panose="02020603050405020304" pitchFamily="18" charset="0"/>
              </a:rPr>
              <a:t> </a:t>
            </a:r>
            <a:r>
              <a:rPr lang="ru-RU" altLang="ru-RU" sz="2000" b="1" dirty="0" err="1">
                <a:solidFill>
                  <a:schemeClr val="bg1"/>
                </a:solidFill>
                <a:effectLst/>
                <a:cs typeface="Times New Roman" panose="02020603050405020304" pitchFamily="18" charset="0"/>
              </a:rPr>
              <a:t>масової</a:t>
            </a:r>
            <a:r>
              <a:rPr lang="ru-RU" altLang="ru-RU" sz="2000" b="1" dirty="0">
                <a:solidFill>
                  <a:schemeClr val="bg1"/>
                </a:solidFill>
                <a:effectLst/>
                <a:cs typeface="Times New Roman" panose="02020603050405020304" pitchFamily="18" charset="0"/>
              </a:rPr>
              <a:t> </a:t>
            </a:r>
            <a:r>
              <a:rPr lang="ru-RU" altLang="ru-RU" sz="2000" b="1" dirty="0" err="1">
                <a:solidFill>
                  <a:schemeClr val="bg1"/>
                </a:solidFill>
                <a:effectLst/>
                <a:cs typeface="Times New Roman" panose="02020603050405020304" pitchFamily="18" charset="0"/>
              </a:rPr>
              <a:t>інформації</a:t>
            </a:r>
            <a:r>
              <a:rPr lang="ru-RU" altLang="ru-RU" sz="2000" b="1" dirty="0">
                <a:solidFill>
                  <a:schemeClr val="bg1"/>
                </a:solidFill>
                <a:effectLst/>
                <a:cs typeface="Times New Roman" panose="02020603050405020304" pitchFamily="18" charset="0"/>
              </a:rPr>
              <a:t> теми </a:t>
            </a:r>
            <a:r>
              <a:rPr lang="ru-RU" altLang="ru-RU" sz="2000" b="1" dirty="0" err="1">
                <a:solidFill>
                  <a:schemeClr val="bg1"/>
                </a:solidFill>
                <a:effectLst/>
                <a:cs typeface="Times New Roman" panose="02020603050405020304" pitchFamily="18" charset="0"/>
              </a:rPr>
              <a:t>суїциду</a:t>
            </a:r>
            <a:r>
              <a:rPr lang="ru-RU" altLang="ru-RU" sz="2000" b="1" dirty="0">
                <a:solidFill>
                  <a:schemeClr val="bg1"/>
                </a:solidFill>
                <a:effectLst/>
                <a:cs typeface="Times New Roman" panose="02020603050405020304" pitchFamily="18" charset="0"/>
              </a:rPr>
              <a:t> </a:t>
            </a:r>
            <a:r>
              <a:rPr lang="ru-RU" altLang="ru-RU" sz="2000" dirty="0">
                <a:solidFill>
                  <a:schemeClr val="bg1"/>
                </a:solidFill>
                <a:effectLst/>
                <a:cs typeface="Times New Roman" panose="02020603050405020304" pitchFamily="18" charset="0"/>
              </a:rPr>
              <a:t>(2017)</a:t>
            </a:r>
          </a:p>
          <a:p>
            <a:pPr marL="0" indent="0" eaLnBrk="1" hangingPunct="1">
              <a:buFont typeface="Wingdings" panose="05000000000000000000" pitchFamily="2" charset="2"/>
              <a:buNone/>
              <a:defRPr/>
            </a:pPr>
            <a:r>
              <a:rPr lang="ru-RU" altLang="ru-RU" sz="2000" b="1" dirty="0">
                <a:solidFill>
                  <a:schemeClr val="bg1"/>
                </a:solidFill>
                <a:effectLst/>
                <a:cs typeface="Times New Roman" panose="02020603050405020304" pitchFamily="18" charset="0"/>
              </a:rPr>
              <a:t>№ 3 - </a:t>
            </a:r>
            <a:r>
              <a:rPr lang="ru-RU" altLang="ru-RU" sz="2000" b="1" dirty="0" err="1">
                <a:solidFill>
                  <a:schemeClr val="bg1"/>
                </a:solidFill>
                <a:effectLst/>
                <a:cs typeface="Times New Roman" panose="02020603050405020304" pitchFamily="18" charset="0"/>
              </a:rPr>
              <a:t>Висвітлення</a:t>
            </a:r>
            <a:r>
              <a:rPr lang="ru-RU" altLang="ru-RU" sz="2000" b="1" dirty="0">
                <a:solidFill>
                  <a:schemeClr val="bg1"/>
                </a:solidFill>
                <a:effectLst/>
                <a:cs typeface="Times New Roman" panose="02020603050405020304" pitchFamily="18" charset="0"/>
              </a:rPr>
              <a:t> </a:t>
            </a:r>
            <a:r>
              <a:rPr lang="ru-RU" altLang="ru-RU" sz="2000" b="1" dirty="0" err="1">
                <a:solidFill>
                  <a:schemeClr val="bg1"/>
                </a:solidFill>
                <a:effectLst/>
                <a:cs typeface="Times New Roman" panose="02020603050405020304" pitchFamily="18" charset="0"/>
              </a:rPr>
              <a:t>засобами</a:t>
            </a:r>
            <a:r>
              <a:rPr lang="ru-RU" altLang="ru-RU" sz="2000" b="1" dirty="0">
                <a:solidFill>
                  <a:schemeClr val="bg1"/>
                </a:solidFill>
                <a:effectLst/>
                <a:cs typeface="Times New Roman" panose="02020603050405020304" pitchFamily="18" charset="0"/>
              </a:rPr>
              <a:t> </a:t>
            </a:r>
            <a:r>
              <a:rPr lang="ru-RU" altLang="ru-RU" sz="2000" b="1" dirty="0" err="1">
                <a:solidFill>
                  <a:schemeClr val="bg1"/>
                </a:solidFill>
                <a:effectLst/>
                <a:cs typeface="Times New Roman" panose="02020603050405020304" pitchFamily="18" charset="0"/>
              </a:rPr>
              <a:t>масової</a:t>
            </a:r>
            <a:r>
              <a:rPr lang="ru-RU" altLang="ru-RU" sz="2000" b="1" dirty="0">
                <a:solidFill>
                  <a:schemeClr val="bg1"/>
                </a:solidFill>
                <a:effectLst/>
                <a:cs typeface="Times New Roman" panose="02020603050405020304" pitchFamily="18" charset="0"/>
              </a:rPr>
              <a:t> </a:t>
            </a:r>
            <a:r>
              <a:rPr lang="ru-RU" altLang="ru-RU" sz="2000" b="1" dirty="0" err="1">
                <a:solidFill>
                  <a:schemeClr val="bg1"/>
                </a:solidFill>
                <a:effectLst/>
                <a:cs typeface="Times New Roman" panose="02020603050405020304" pitchFamily="18" charset="0"/>
              </a:rPr>
              <a:t>інформації</a:t>
            </a:r>
            <a:r>
              <a:rPr lang="ru-RU" altLang="ru-RU" sz="2000" b="1" dirty="0">
                <a:solidFill>
                  <a:schemeClr val="bg1"/>
                </a:solidFill>
                <a:effectLst/>
                <a:cs typeface="Times New Roman" panose="02020603050405020304" pitchFamily="18" charset="0"/>
              </a:rPr>
              <a:t> теми </a:t>
            </a:r>
            <a:r>
              <a:rPr lang="ru-RU" altLang="ru-RU" sz="2000" b="1" dirty="0" err="1">
                <a:solidFill>
                  <a:schemeClr val="bg1"/>
                </a:solidFill>
                <a:effectLst/>
                <a:cs typeface="Times New Roman" panose="02020603050405020304" pitchFamily="18" charset="0"/>
              </a:rPr>
              <a:t>участі</a:t>
            </a:r>
            <a:r>
              <a:rPr lang="ru-RU" altLang="ru-RU" sz="2000" b="1" dirty="0">
                <a:solidFill>
                  <a:schemeClr val="bg1"/>
                </a:solidFill>
                <a:effectLst/>
                <a:cs typeface="Times New Roman" panose="02020603050405020304" pitchFamily="18" charset="0"/>
              </a:rPr>
              <a:t> </a:t>
            </a:r>
            <a:r>
              <a:rPr lang="ru-RU" altLang="ru-RU" sz="2000" b="1" dirty="0" err="1">
                <a:solidFill>
                  <a:schemeClr val="bg1"/>
                </a:solidFill>
                <a:effectLst/>
                <a:cs typeface="Times New Roman" panose="02020603050405020304" pitchFamily="18" charset="0"/>
              </a:rPr>
              <a:t>дітей</a:t>
            </a:r>
            <a:r>
              <a:rPr lang="ru-RU" altLang="ru-RU" sz="2000" b="1" dirty="0">
                <a:solidFill>
                  <a:schemeClr val="bg1"/>
                </a:solidFill>
                <a:effectLst/>
                <a:cs typeface="Times New Roman" panose="02020603050405020304" pitchFamily="18" charset="0"/>
              </a:rPr>
              <a:t> у </a:t>
            </a:r>
            <a:r>
              <a:rPr lang="ru-RU" altLang="ru-RU" sz="2000" b="1" dirty="0" err="1">
                <a:solidFill>
                  <a:schemeClr val="bg1"/>
                </a:solidFill>
                <a:effectLst/>
                <a:cs typeface="Times New Roman" panose="02020603050405020304" pitchFamily="18" charset="0"/>
              </a:rPr>
              <a:t>збройних</a:t>
            </a:r>
            <a:r>
              <a:rPr lang="ru-RU" altLang="ru-RU" sz="2000" b="1" dirty="0">
                <a:solidFill>
                  <a:schemeClr val="bg1"/>
                </a:solidFill>
                <a:effectLst/>
                <a:cs typeface="Times New Roman" panose="02020603050405020304" pitchFamily="18" charset="0"/>
              </a:rPr>
              <a:t> </a:t>
            </a:r>
            <a:r>
              <a:rPr lang="ru-RU" altLang="ru-RU" sz="2000" b="1" dirty="0" err="1">
                <a:solidFill>
                  <a:schemeClr val="bg1"/>
                </a:solidFill>
                <a:effectLst/>
                <a:cs typeface="Times New Roman" panose="02020603050405020304" pitchFamily="18" charset="0"/>
              </a:rPr>
              <a:t>конфліктах</a:t>
            </a:r>
            <a:r>
              <a:rPr lang="ru-RU" altLang="ru-RU" sz="2000" b="1" dirty="0">
                <a:solidFill>
                  <a:schemeClr val="bg1"/>
                </a:solidFill>
                <a:effectLst/>
                <a:cs typeface="Times New Roman" panose="02020603050405020304" pitchFamily="18" charset="0"/>
              </a:rPr>
              <a:t> </a:t>
            </a:r>
            <a:r>
              <a:rPr lang="ru-RU" altLang="ru-RU" sz="2000" dirty="0">
                <a:solidFill>
                  <a:schemeClr val="bg1"/>
                </a:solidFill>
                <a:effectLst/>
                <a:cs typeface="Times New Roman" panose="02020603050405020304" pitchFamily="18" charset="0"/>
              </a:rPr>
              <a:t>(2018)</a:t>
            </a:r>
          </a:p>
          <a:p>
            <a:pPr marL="0" indent="0" eaLnBrk="1" hangingPunct="1">
              <a:buFont typeface="Wingdings" panose="05000000000000000000" pitchFamily="2" charset="2"/>
              <a:buNone/>
              <a:defRPr/>
            </a:pPr>
            <a:r>
              <a:rPr lang="ru-RU" altLang="ru-RU" sz="2000" b="1" dirty="0">
                <a:solidFill>
                  <a:schemeClr val="bg1"/>
                </a:solidFill>
                <a:effectLst/>
                <a:cs typeface="Times New Roman" panose="02020603050405020304" pitchFamily="18" charset="0"/>
              </a:rPr>
              <a:t>№ 4 - </a:t>
            </a:r>
            <a:r>
              <a:rPr lang="ru-RU" altLang="ru-RU" sz="2000" b="1" dirty="0" err="1">
                <a:solidFill>
                  <a:schemeClr val="bg1"/>
                </a:solidFill>
                <a:effectLst/>
                <a:cs typeface="Times New Roman" panose="02020603050405020304" pitchFamily="18" charset="0"/>
              </a:rPr>
              <a:t>Висвітлення</a:t>
            </a:r>
            <a:r>
              <a:rPr lang="ru-RU" altLang="ru-RU" sz="2000" b="1" dirty="0">
                <a:solidFill>
                  <a:schemeClr val="bg1"/>
                </a:solidFill>
                <a:effectLst/>
                <a:cs typeface="Times New Roman" panose="02020603050405020304" pitchFamily="18" charset="0"/>
              </a:rPr>
              <a:t> </a:t>
            </a:r>
            <a:r>
              <a:rPr lang="ru-RU" altLang="ru-RU" sz="2000" b="1" dirty="0" err="1">
                <a:solidFill>
                  <a:schemeClr val="bg1"/>
                </a:solidFill>
                <a:effectLst/>
                <a:cs typeface="Times New Roman" panose="02020603050405020304" pitchFamily="18" charset="0"/>
              </a:rPr>
              <a:t>засобами</a:t>
            </a:r>
            <a:r>
              <a:rPr lang="ru-RU" altLang="ru-RU" sz="2000" b="1" dirty="0">
                <a:solidFill>
                  <a:schemeClr val="bg1"/>
                </a:solidFill>
                <a:effectLst/>
                <a:cs typeface="Times New Roman" panose="02020603050405020304" pitchFamily="18" charset="0"/>
              </a:rPr>
              <a:t> </a:t>
            </a:r>
            <a:r>
              <a:rPr lang="ru-RU" altLang="ru-RU" sz="2000" b="1" dirty="0" err="1">
                <a:solidFill>
                  <a:schemeClr val="bg1"/>
                </a:solidFill>
                <a:effectLst/>
                <a:cs typeface="Times New Roman" panose="02020603050405020304" pitchFamily="18" charset="0"/>
              </a:rPr>
              <a:t>масової</a:t>
            </a:r>
            <a:r>
              <a:rPr lang="ru-RU" altLang="ru-RU" sz="2000" b="1" dirty="0">
                <a:solidFill>
                  <a:schemeClr val="bg1"/>
                </a:solidFill>
                <a:effectLst/>
                <a:cs typeface="Times New Roman" panose="02020603050405020304" pitchFamily="18" charset="0"/>
              </a:rPr>
              <a:t> </a:t>
            </a:r>
            <a:r>
              <a:rPr lang="ru-RU" altLang="ru-RU" sz="2000" b="1" dirty="0" err="1">
                <a:solidFill>
                  <a:schemeClr val="bg1"/>
                </a:solidFill>
                <a:effectLst/>
                <a:cs typeface="Times New Roman" panose="02020603050405020304" pitchFamily="18" charset="0"/>
              </a:rPr>
              <a:t>інформації</a:t>
            </a:r>
            <a:r>
              <a:rPr lang="ru-RU" altLang="ru-RU" sz="2000" b="1" dirty="0">
                <a:solidFill>
                  <a:schemeClr val="bg1"/>
                </a:solidFill>
                <a:effectLst/>
                <a:cs typeface="Times New Roman" panose="02020603050405020304" pitchFamily="18" charset="0"/>
              </a:rPr>
              <a:t> </a:t>
            </a:r>
            <a:r>
              <a:rPr lang="ru-RU" altLang="ru-RU" sz="2000" b="1" dirty="0" err="1">
                <a:solidFill>
                  <a:schemeClr val="bg1"/>
                </a:solidFill>
                <a:effectLst/>
                <a:cs typeface="Times New Roman" panose="02020603050405020304" pitchFamily="18" charset="0"/>
              </a:rPr>
              <a:t>випадків</a:t>
            </a:r>
            <a:r>
              <a:rPr lang="ru-RU" altLang="ru-RU" sz="2000" b="1" dirty="0">
                <a:solidFill>
                  <a:schemeClr val="bg1"/>
                </a:solidFill>
                <a:effectLst/>
                <a:cs typeface="Times New Roman" panose="02020603050405020304" pitchFamily="18" charset="0"/>
              </a:rPr>
              <a:t> </a:t>
            </a:r>
            <a:r>
              <a:rPr lang="ru-RU" altLang="ru-RU" sz="2000" b="1" dirty="0" err="1">
                <a:solidFill>
                  <a:schemeClr val="bg1"/>
                </a:solidFill>
                <a:effectLst/>
                <a:cs typeface="Times New Roman" panose="02020603050405020304" pitchFamily="18" charset="0"/>
              </a:rPr>
              <a:t>насильства</a:t>
            </a:r>
            <a:r>
              <a:rPr lang="ru-RU" altLang="ru-RU" sz="2000" b="1" dirty="0">
                <a:solidFill>
                  <a:schemeClr val="bg1"/>
                </a:solidFill>
                <a:effectLst/>
                <a:cs typeface="Times New Roman" panose="02020603050405020304" pitchFamily="18" charset="0"/>
              </a:rPr>
              <a:t> і </a:t>
            </a:r>
            <a:r>
              <a:rPr lang="ru-RU" altLang="ru-RU" sz="2000" b="1" dirty="0" err="1">
                <a:solidFill>
                  <a:schemeClr val="bg1"/>
                </a:solidFill>
                <a:effectLst/>
                <a:cs typeface="Times New Roman" panose="02020603050405020304" pitchFamily="18" charset="0"/>
              </a:rPr>
              <a:t>жорстокості</a:t>
            </a:r>
            <a:r>
              <a:rPr lang="ru-RU" altLang="ru-RU" sz="2000" b="1" dirty="0">
                <a:solidFill>
                  <a:schemeClr val="bg1"/>
                </a:solidFill>
                <a:effectLst/>
                <a:cs typeface="Times New Roman" panose="02020603050405020304" pitchFamily="18" charset="0"/>
              </a:rPr>
              <a:t> </a:t>
            </a:r>
            <a:r>
              <a:rPr lang="ru-RU" altLang="ru-RU" sz="2000" dirty="0">
                <a:solidFill>
                  <a:schemeClr val="bg1"/>
                </a:solidFill>
                <a:effectLst/>
                <a:cs typeface="Times New Roman" panose="02020603050405020304" pitchFamily="18" charset="0"/>
              </a:rPr>
              <a:t>(2020)</a:t>
            </a:r>
          </a:p>
          <a:p>
            <a:pPr marL="0" indent="0" eaLnBrk="1" hangingPunct="1">
              <a:buFont typeface="Wingdings" panose="05000000000000000000" pitchFamily="2" charset="2"/>
              <a:buNone/>
              <a:defRPr/>
            </a:pPr>
            <a:r>
              <a:rPr lang="ru-RU" altLang="ru-RU" sz="2000" b="1" dirty="0">
                <a:solidFill>
                  <a:schemeClr val="bg1"/>
                </a:solidFill>
                <a:effectLst/>
                <a:cs typeface="Times New Roman" panose="02020603050405020304" pitchFamily="18" charset="0"/>
              </a:rPr>
              <a:t>№ 5 - </a:t>
            </a:r>
            <a:r>
              <a:rPr lang="ru-RU" altLang="ru-RU" sz="2000" b="1" dirty="0" err="1">
                <a:solidFill>
                  <a:schemeClr val="bg1"/>
                </a:solidFill>
                <a:effectLst/>
                <a:cs typeface="Times New Roman" panose="02020603050405020304" pitchFamily="18" charset="0"/>
              </a:rPr>
              <a:t>Висвітлення</a:t>
            </a:r>
            <a:r>
              <a:rPr lang="ru-RU" altLang="ru-RU" sz="2000" b="1" dirty="0">
                <a:solidFill>
                  <a:schemeClr val="bg1"/>
                </a:solidFill>
                <a:effectLst/>
                <a:cs typeface="Times New Roman" panose="02020603050405020304" pitchFamily="18" charset="0"/>
              </a:rPr>
              <a:t> </a:t>
            </a:r>
            <a:r>
              <a:rPr lang="ru-RU" altLang="ru-RU" sz="2000" b="1" dirty="0" err="1">
                <a:solidFill>
                  <a:schemeClr val="bg1"/>
                </a:solidFill>
                <a:effectLst/>
                <a:cs typeface="Times New Roman" panose="02020603050405020304" pitchFamily="18" charset="0"/>
              </a:rPr>
              <a:t>засобами</a:t>
            </a:r>
            <a:r>
              <a:rPr lang="ru-RU" altLang="ru-RU" sz="2000" b="1" dirty="0">
                <a:solidFill>
                  <a:schemeClr val="bg1"/>
                </a:solidFill>
                <a:effectLst/>
                <a:cs typeface="Times New Roman" panose="02020603050405020304" pitchFamily="18" charset="0"/>
              </a:rPr>
              <a:t> </a:t>
            </a:r>
            <a:r>
              <a:rPr lang="ru-RU" altLang="ru-RU" sz="2000" b="1" dirty="0" err="1">
                <a:solidFill>
                  <a:schemeClr val="bg1"/>
                </a:solidFill>
                <a:effectLst/>
                <a:cs typeface="Times New Roman" panose="02020603050405020304" pitchFamily="18" charset="0"/>
              </a:rPr>
              <a:t>масової</a:t>
            </a:r>
            <a:r>
              <a:rPr lang="ru-RU" altLang="ru-RU" sz="2000" b="1" dirty="0">
                <a:solidFill>
                  <a:schemeClr val="bg1"/>
                </a:solidFill>
                <a:effectLst/>
                <a:cs typeface="Times New Roman" panose="02020603050405020304" pitchFamily="18" charset="0"/>
              </a:rPr>
              <a:t> </a:t>
            </a:r>
            <a:r>
              <a:rPr lang="ru-RU" altLang="ru-RU" sz="2000" b="1" dirty="0" err="1">
                <a:solidFill>
                  <a:schemeClr val="bg1"/>
                </a:solidFill>
                <a:effectLst/>
                <a:cs typeface="Times New Roman" panose="02020603050405020304" pitchFamily="18" charset="0"/>
              </a:rPr>
              <a:t>інформації</a:t>
            </a:r>
            <a:r>
              <a:rPr lang="ru-RU" altLang="ru-RU" sz="2000" b="1" dirty="0">
                <a:solidFill>
                  <a:schemeClr val="bg1"/>
                </a:solidFill>
                <a:effectLst/>
                <a:cs typeface="Times New Roman" panose="02020603050405020304" pitchFamily="18" charset="0"/>
              </a:rPr>
              <a:t> </a:t>
            </a:r>
            <a:r>
              <a:rPr lang="ru-RU" altLang="ru-RU" sz="2000" b="1" dirty="0" err="1">
                <a:solidFill>
                  <a:schemeClr val="bg1"/>
                </a:solidFill>
                <a:effectLst/>
                <a:cs typeface="Times New Roman" panose="02020603050405020304" pitchFamily="18" charset="0"/>
              </a:rPr>
              <a:t>випадків</a:t>
            </a:r>
            <a:r>
              <a:rPr lang="ru-RU" altLang="ru-RU" sz="2000" b="1" dirty="0">
                <a:solidFill>
                  <a:schemeClr val="bg1"/>
                </a:solidFill>
                <a:effectLst/>
                <a:cs typeface="Times New Roman" panose="02020603050405020304" pitchFamily="18" charset="0"/>
              </a:rPr>
              <a:t> </a:t>
            </a:r>
            <a:r>
              <a:rPr lang="ru-RU" altLang="ru-RU" sz="2000" b="1" dirty="0" err="1">
                <a:solidFill>
                  <a:schemeClr val="bg1"/>
                </a:solidFill>
                <a:effectLst/>
                <a:cs typeface="Times New Roman" panose="02020603050405020304" pitchFamily="18" charset="0"/>
              </a:rPr>
              <a:t>булінгу</a:t>
            </a:r>
            <a:r>
              <a:rPr lang="ru-RU" altLang="ru-RU" sz="2000" b="1" dirty="0">
                <a:solidFill>
                  <a:schemeClr val="bg1"/>
                </a:solidFill>
                <a:effectLst/>
                <a:cs typeface="Times New Roman" panose="02020603050405020304" pitchFamily="18" charset="0"/>
              </a:rPr>
              <a:t> (</a:t>
            </a:r>
            <a:r>
              <a:rPr lang="ru-RU" altLang="ru-RU" sz="2000" b="1" dirty="0" err="1">
                <a:solidFill>
                  <a:schemeClr val="bg1"/>
                </a:solidFill>
                <a:effectLst/>
                <a:cs typeface="Times New Roman" panose="02020603050405020304" pitchFamily="18" charset="0"/>
              </a:rPr>
              <a:t>цькування</a:t>
            </a:r>
            <a:r>
              <a:rPr lang="ru-RU" altLang="ru-RU" sz="2000" b="1" dirty="0">
                <a:solidFill>
                  <a:schemeClr val="bg1"/>
                </a:solidFill>
                <a:effectLst/>
                <a:cs typeface="Times New Roman" panose="02020603050405020304" pitchFamily="18" charset="0"/>
              </a:rPr>
              <a:t>) </a:t>
            </a:r>
            <a:r>
              <a:rPr lang="ru-RU" altLang="ru-RU" sz="2000" dirty="0">
                <a:solidFill>
                  <a:schemeClr val="bg1"/>
                </a:solidFill>
                <a:effectLst/>
                <a:cs typeface="Times New Roman" panose="02020603050405020304" pitchFamily="18" charset="0"/>
              </a:rPr>
              <a:t>(2021)</a:t>
            </a:r>
          </a:p>
          <a:p>
            <a:pPr marL="0" indent="0" eaLnBrk="1" hangingPunct="1">
              <a:buFont typeface="Wingdings" panose="05000000000000000000" pitchFamily="2" charset="2"/>
              <a:buNone/>
              <a:defRPr/>
            </a:pPr>
            <a:r>
              <a:rPr lang="uk-UA" altLang="ru-RU" sz="2000" b="1" dirty="0">
                <a:solidFill>
                  <a:srgbClr val="000000"/>
                </a:solidFill>
                <a:effectLst/>
                <a:latin typeface="Times New Roman" panose="02020603050405020304" pitchFamily="18" charset="0"/>
                <a:cs typeface="Times New Roman" panose="02020603050405020304" pitchFamily="18" charset="0"/>
              </a:rPr>
              <a:t> </a:t>
            </a:r>
            <a:endParaRPr lang="ru-RU" altLang="ru-RU" sz="2000" b="1" dirty="0">
              <a:solidFill>
                <a:srgbClr val="000000"/>
              </a:solidFill>
              <a:effectLst/>
              <a:latin typeface="Times New Roman" panose="02020603050405020304" pitchFamily="18" charset="0"/>
              <a:cs typeface="Times New Roman" panose="02020603050405020304" pitchFamily="18" charset="0"/>
            </a:endParaRPr>
          </a:p>
          <a:p>
            <a:pPr marL="0" indent="0" eaLnBrk="1" hangingPunct="1">
              <a:defRPr/>
            </a:pPr>
            <a:endParaRPr lang="ru-RU" altLang="ru-RU" sz="1800" dirty="0">
              <a:solidFill>
                <a:schemeClr val="bg1"/>
              </a:solidFill>
            </a:endParaRPr>
          </a:p>
          <a:p>
            <a:pPr marL="0" indent="0" eaLnBrk="1" hangingPunct="1">
              <a:defRPr/>
            </a:pPr>
            <a:endParaRPr lang="ru-RU" altLang="ru-RU" sz="1100" dirty="0">
              <a:solidFill>
                <a:srgbClr val="333539"/>
              </a:solidFill>
              <a:latin typeface="Scada"/>
            </a:endParaRPr>
          </a:p>
          <a:p>
            <a:pPr marL="0" indent="0" eaLnBrk="1" hangingPunct="1">
              <a:defRPr/>
            </a:pPr>
            <a:endParaRPr lang="ru-RU" alt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a:extLst>
              <a:ext uri="{FF2B5EF4-FFF2-40B4-BE49-F238E27FC236}">
                <a16:creationId xmlns:a16="http://schemas.microsoft.com/office/drawing/2014/main" id="{FE244F54-D565-4219-82A6-E85101C9848C}"/>
              </a:ext>
            </a:extLst>
          </p:cNvPr>
          <p:cNvSpPr>
            <a:spLocks noGrp="1" noChangeArrowheads="1"/>
          </p:cNvSpPr>
          <p:nvPr>
            <p:ph type="title" idx="429496729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uk-UA" altLang="ru-RU" sz="1800" b="1">
                <a:solidFill>
                  <a:schemeClr val="bg1"/>
                </a:solidFill>
                <a:effectLst/>
                <a:cs typeface="Times New Roman" panose="02020603050405020304" pitchFamily="18" charset="0"/>
              </a:rPr>
              <a:t>ВСЕУКРАЇНСЬКИЙ ЕКСПЕРИМЕНТ ЗА ТЕМОЮ «ФОРМУВАННЯ ПОЗИТИВНОЇ ГРОМАДСЬКОЇ ДУМКИ ЩОДО ОСВІТНІХ ІННОВАЦІЙ» (2016-2020 рр.)</a:t>
            </a:r>
            <a:br>
              <a:rPr lang="ru-RU" altLang="ru-RU" sz="1800" b="1">
                <a:solidFill>
                  <a:schemeClr val="bg1"/>
                </a:solidFill>
                <a:effectLst/>
              </a:rPr>
            </a:br>
            <a:endParaRPr lang="ru-RU" altLang="ru-RU" sz="1800" b="1">
              <a:solidFill>
                <a:schemeClr val="bg1"/>
              </a:solidFill>
              <a:effectLst/>
            </a:endParaRPr>
          </a:p>
        </p:txBody>
      </p:sp>
      <p:graphicFrame>
        <p:nvGraphicFramePr>
          <p:cNvPr id="18435" name="Объект 4">
            <a:extLst>
              <a:ext uri="{FF2B5EF4-FFF2-40B4-BE49-F238E27FC236}">
                <a16:creationId xmlns:a16="http://schemas.microsoft.com/office/drawing/2014/main" id="{4D85CA16-66A2-4C25-A9E7-A8222029950C}"/>
              </a:ext>
            </a:extLst>
          </p:cNvPr>
          <p:cNvGraphicFramePr>
            <a:graphicFrameLocks noChangeAspect="1"/>
          </p:cNvGraphicFramePr>
          <p:nvPr/>
        </p:nvGraphicFramePr>
        <p:xfrm>
          <a:off x="-180975" y="1971675"/>
          <a:ext cx="9324975" cy="4322763"/>
        </p:xfrm>
        <a:graphic>
          <a:graphicData uri="http://schemas.openxmlformats.org/presentationml/2006/ole">
            <mc:AlternateContent xmlns:mc="http://schemas.openxmlformats.org/markup-compatibility/2006">
              <mc:Choice xmlns:v="urn:schemas-microsoft-com:vml" Requires="v">
                <p:oleObj spid="_x0000_s18437" name="Chart" r:id="rId3" imgW="9839325" imgH="4314825" progId="MSGraph.Chart.8">
                  <p:embed/>
                </p:oleObj>
              </mc:Choice>
              <mc:Fallback>
                <p:oleObj name="Chart" r:id="rId3" imgW="9839325" imgH="4314825" progId="MSGraph.Chart.8">
                  <p:embed/>
                  <p:pic>
                    <p:nvPicPr>
                      <p:cNvPr id="0" name="Объект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1971675"/>
                        <a:ext cx="9324975" cy="432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36" name="Rectangle 3">
            <a:extLst>
              <a:ext uri="{FF2B5EF4-FFF2-40B4-BE49-F238E27FC236}">
                <a16:creationId xmlns:a16="http://schemas.microsoft.com/office/drawing/2014/main" id="{AA6CDB93-B3A2-4ADA-91B7-0BA7C5A32D24}"/>
              </a:ext>
            </a:extLst>
          </p:cNvPr>
          <p:cNvSpPr>
            <a:spLocks noChangeArrowheads="1"/>
          </p:cNvSpPr>
          <p:nvPr/>
        </p:nvSpPr>
        <p:spPr bwMode="auto">
          <a:xfrm>
            <a:off x="250825" y="1739900"/>
            <a:ext cx="86423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uk-UA" altLang="ru-RU" sz="2400" b="1">
                <a:solidFill>
                  <a:srgbClr val="CC3300"/>
                </a:solidFill>
                <a:cs typeface="Times New Roman" panose="02020603050405020304" pitchFamily="18" charset="0"/>
              </a:rPr>
              <a:t>Динаміка ставлення до 12-річної школи працівників освіти, що брали участь в експерименті </a:t>
            </a:r>
            <a:r>
              <a:rPr lang="uk-UA" altLang="ru-RU" sz="2400">
                <a:solidFill>
                  <a:srgbClr val="CC3300"/>
                </a:solidFill>
                <a:cs typeface="Times New Roman" panose="02020603050405020304" pitchFamily="18" charset="0"/>
              </a:rPr>
              <a:t>(у %)</a:t>
            </a:r>
            <a:endParaRPr lang="uk-UA" altLang="ru-RU" sz="2400">
              <a:solidFill>
                <a:srgbClr val="CC33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9D6A039-C495-4BEF-A21A-21F89154F4C6}"/>
              </a:ext>
            </a:extLst>
          </p:cNvPr>
          <p:cNvSpPr>
            <a:spLocks noGrp="1" noChangeArrowheads="1"/>
          </p:cNvSpPr>
          <p:nvPr>
            <p:ph type="title"/>
          </p:nvPr>
        </p:nvSpPr>
        <p:spPr>
          <a:xfrm>
            <a:off x="250825" y="404813"/>
            <a:ext cx="8713788" cy="863600"/>
          </a:xfrm>
        </p:spPr>
        <p:txBody>
          <a:bodyPr/>
          <a:lstStyle/>
          <a:p>
            <a:pPr eaLnBrk="1" hangingPunct="1"/>
            <a:r>
              <a:rPr lang="uk-UA" altLang="ru-RU" sz="2600" b="1">
                <a:solidFill>
                  <a:schemeClr val="bg1"/>
                </a:solidFill>
                <a:effectLst/>
              </a:rPr>
              <a:t>МАСОВІ ОПИТУВАННЯ</a:t>
            </a:r>
            <a:r>
              <a:rPr lang="uk-UA" altLang="ru-RU" sz="2800" b="1">
                <a:solidFill>
                  <a:schemeClr val="bg1"/>
                </a:solidFill>
                <a:effectLst/>
              </a:rPr>
              <a:t> </a:t>
            </a:r>
            <a:endParaRPr lang="ru-RU" altLang="ru-RU" sz="2800" b="1">
              <a:solidFill>
                <a:schemeClr val="bg1"/>
              </a:solidFill>
              <a:effectLst/>
            </a:endParaRPr>
          </a:p>
        </p:txBody>
      </p:sp>
      <p:sp>
        <p:nvSpPr>
          <p:cNvPr id="19459" name="Rectangle 3">
            <a:extLst>
              <a:ext uri="{FF2B5EF4-FFF2-40B4-BE49-F238E27FC236}">
                <a16:creationId xmlns:a16="http://schemas.microsoft.com/office/drawing/2014/main" id="{3E61733C-E34F-4753-9167-415F16CAAC01}"/>
              </a:ext>
            </a:extLst>
          </p:cNvPr>
          <p:cNvSpPr>
            <a:spLocks noGrp="1" noChangeArrowheads="1"/>
          </p:cNvSpPr>
          <p:nvPr>
            <p:ph type="body" idx="1"/>
          </p:nvPr>
        </p:nvSpPr>
        <p:spPr>
          <a:xfrm>
            <a:off x="323850" y="1268413"/>
            <a:ext cx="8569325" cy="5040312"/>
          </a:xfrm>
        </p:spPr>
        <p:txBody>
          <a:bodyPr/>
          <a:lstStyle/>
          <a:p>
            <a:pPr algn="ctr" eaLnBrk="1" hangingPunct="1">
              <a:lnSpc>
                <a:spcPct val="90000"/>
              </a:lnSpc>
              <a:spcBef>
                <a:spcPct val="0"/>
              </a:spcBef>
              <a:buClrTx/>
              <a:buSzTx/>
              <a:buFontTx/>
              <a:buNone/>
            </a:pPr>
            <a:r>
              <a:rPr lang="uk-UA" altLang="ru-RU" sz="2800" b="1">
                <a:solidFill>
                  <a:srgbClr val="000000"/>
                </a:solidFill>
                <a:effectLst/>
                <a:latin typeface="Times New Roman" panose="02020603050405020304" pitchFamily="18" charset="0"/>
              </a:rPr>
              <a:t>		</a:t>
            </a:r>
            <a:r>
              <a:rPr lang="uk-UA" altLang="ru-RU" sz="2800" b="1">
                <a:solidFill>
                  <a:schemeClr val="bg1"/>
                </a:solidFill>
                <a:effectLst/>
                <a:latin typeface="Times New Roman" panose="02020603050405020304" pitchFamily="18" charset="0"/>
                <a:cs typeface="Times New Roman" panose="02020603050405020304" pitchFamily="18" charset="0"/>
              </a:rPr>
              <a:t>Усього протягом 2017 – 2021 рр. проведено </a:t>
            </a:r>
            <a:br>
              <a:rPr lang="uk-UA" altLang="ru-RU" sz="2800" b="1">
                <a:solidFill>
                  <a:schemeClr val="bg1"/>
                </a:solidFill>
                <a:effectLst/>
                <a:latin typeface="Times New Roman" panose="02020603050405020304" pitchFamily="18" charset="0"/>
                <a:cs typeface="Times New Roman" panose="02020603050405020304" pitchFamily="18" charset="0"/>
              </a:rPr>
            </a:br>
            <a:r>
              <a:rPr lang="uk-UA" altLang="ru-RU" sz="2800" b="1">
                <a:solidFill>
                  <a:schemeClr val="bg1"/>
                </a:solidFill>
                <a:effectLst/>
                <a:latin typeface="Times New Roman" panose="02020603050405020304" pitchFamily="18" charset="0"/>
                <a:cs typeface="Times New Roman" panose="02020603050405020304" pitchFamily="18" charset="0"/>
              </a:rPr>
              <a:t>14 масових опитувань, якими загалом охоплено понад 23 тисячі осіб</a:t>
            </a:r>
            <a:endParaRPr lang="uk-UA" altLang="ru-RU" sz="2800" b="1">
              <a:solidFill>
                <a:schemeClr val="bg1"/>
              </a:solidFill>
              <a:effectLst/>
              <a:latin typeface="Times New Roman" panose="02020603050405020304" pitchFamily="18" charset="0"/>
            </a:endParaRPr>
          </a:p>
          <a:p>
            <a:pPr eaLnBrk="1" hangingPunct="1">
              <a:lnSpc>
                <a:spcPct val="90000"/>
              </a:lnSpc>
              <a:spcBef>
                <a:spcPct val="0"/>
              </a:spcBef>
              <a:buClrTx/>
              <a:buSzTx/>
              <a:buFontTx/>
              <a:buNone/>
            </a:pPr>
            <a:r>
              <a:rPr lang="uk-UA" altLang="ru-RU" sz="2400" b="1">
                <a:solidFill>
                  <a:schemeClr val="bg1"/>
                </a:solidFill>
                <a:effectLst/>
                <a:latin typeface="Times New Roman" panose="02020603050405020304" pitchFamily="18" charset="0"/>
              </a:rPr>
              <a:t>		</a:t>
            </a:r>
          </a:p>
          <a:p>
            <a:pPr algn="ctr" eaLnBrk="1" hangingPunct="1">
              <a:lnSpc>
                <a:spcPct val="90000"/>
              </a:lnSpc>
              <a:spcBef>
                <a:spcPct val="0"/>
              </a:spcBef>
              <a:buClrTx/>
              <a:buSzTx/>
              <a:buFontTx/>
              <a:buNone/>
            </a:pPr>
            <a:r>
              <a:rPr lang="uk-UA" altLang="ru-RU" sz="2400" b="1">
                <a:solidFill>
                  <a:srgbClr val="CC3300"/>
                </a:solidFill>
                <a:effectLst/>
                <a:latin typeface="Times New Roman" panose="02020603050405020304" pitchFamily="18" charset="0"/>
              </a:rPr>
              <a:t>	</a:t>
            </a:r>
            <a:r>
              <a:rPr lang="uk-UA" altLang="ru-RU" sz="2600" b="1">
                <a:solidFill>
                  <a:srgbClr val="000000"/>
                </a:solidFill>
                <a:effectLst/>
                <a:latin typeface="Times New Roman" panose="02020603050405020304" pitchFamily="18" charset="0"/>
                <a:cs typeface="Times New Roman" panose="02020603050405020304" pitchFamily="18" charset="0"/>
              </a:rPr>
              <a:t>Про результати опитувань Інститут систематично інформував Адміністрацію (Офіс) Президента України, Верховну Раду України, Міністерство освіти і науки України, інші органи державної влади</a:t>
            </a:r>
          </a:p>
          <a:p>
            <a:pPr algn="ctr" eaLnBrk="1" hangingPunct="1">
              <a:lnSpc>
                <a:spcPct val="90000"/>
              </a:lnSpc>
              <a:spcBef>
                <a:spcPct val="0"/>
              </a:spcBef>
              <a:buClrTx/>
              <a:buSzTx/>
              <a:buFontTx/>
              <a:buNone/>
            </a:pPr>
            <a:endParaRPr lang="uk-UA" altLang="ru-RU" sz="2600" b="1">
              <a:solidFill>
                <a:srgbClr val="000000"/>
              </a:solidFill>
              <a:effectLst/>
              <a:latin typeface="Times New Roman" panose="02020603050405020304" pitchFamily="18" charset="0"/>
              <a:cs typeface="Times New Roman" panose="02020603050405020304" pitchFamily="18" charset="0"/>
            </a:endParaRPr>
          </a:p>
          <a:p>
            <a:pPr algn="ctr" eaLnBrk="1" hangingPunct="1">
              <a:lnSpc>
                <a:spcPct val="90000"/>
              </a:lnSpc>
              <a:spcBef>
                <a:spcPct val="0"/>
              </a:spcBef>
              <a:buClrTx/>
              <a:buSzTx/>
              <a:buFontTx/>
              <a:buNone/>
            </a:pPr>
            <a:r>
              <a:rPr lang="uk-UA" altLang="ru-RU" sz="2600" b="1">
                <a:solidFill>
                  <a:srgbClr val="000000"/>
                </a:solidFill>
                <a:effectLst/>
                <a:latin typeface="Times New Roman" panose="02020603050405020304" pitchFamily="18" charset="0"/>
                <a:cs typeface="Times New Roman" panose="02020603050405020304" pitchFamily="18" charset="0"/>
              </a:rPr>
              <a:t>Отримані дані використано при підготовці Національної доповіді про стан і перспективи розвитку освіти в Україні, присвяченої 30-й річниці Незалежності України, та державних доповідей</a:t>
            </a:r>
            <a:r>
              <a:rPr lang="ru-RU" altLang="ru-RU" sz="2400" b="1" i="1">
                <a:solidFill>
                  <a:srgbClr val="CC3300"/>
                </a:solidFill>
                <a:effectLst/>
                <a:latin typeface="Times New Roman" panose="02020603050405020304" pitchFamily="18" charset="0"/>
              </a:rPr>
              <a:t> </a:t>
            </a:r>
            <a:endParaRPr lang="uk-UA" altLang="ru-RU" sz="2400" b="1">
              <a:solidFill>
                <a:schemeClr val="bg1"/>
              </a:solidFill>
              <a:effectLst/>
              <a:latin typeface="Times New Roman" panose="02020603050405020304" pitchFamily="18" charset="0"/>
            </a:endParaRPr>
          </a:p>
          <a:p>
            <a:pPr eaLnBrk="1" hangingPunct="1">
              <a:lnSpc>
                <a:spcPct val="90000"/>
              </a:lnSpc>
              <a:spcBef>
                <a:spcPct val="0"/>
              </a:spcBef>
              <a:buClrTx/>
              <a:buSzTx/>
              <a:buFontTx/>
              <a:buNone/>
            </a:pPr>
            <a:endParaRPr lang="uk-UA" altLang="ru-RU" sz="2400" b="1">
              <a:solidFill>
                <a:schemeClr val="bg1"/>
              </a:solidFill>
              <a:effectLst/>
              <a:latin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a:extLst>
              <a:ext uri="{FF2B5EF4-FFF2-40B4-BE49-F238E27FC236}">
                <a16:creationId xmlns:a16="http://schemas.microsoft.com/office/drawing/2014/main" id="{55EF6BC2-5AAE-45EE-BA85-D8DB90F72FBF}"/>
              </a:ext>
            </a:extLst>
          </p:cNvPr>
          <p:cNvSpPr>
            <a:spLocks noGrp="1" noChangeArrowheads="1"/>
          </p:cNvSpPr>
          <p:nvPr>
            <p:ph type="title" idx="429496729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uk-UA" altLang="ru-RU" sz="3000" b="1">
                <a:solidFill>
                  <a:schemeClr val="bg1"/>
                </a:solidFill>
                <a:effectLst/>
              </a:rPr>
              <a:t>ВПРОВАДЖЕННЯ РЕЗУЛЬТАТІВ НАУКОВИХ ДОСЛІДЖЕНЬ</a:t>
            </a:r>
            <a:endParaRPr lang="ru-RU" altLang="ru-RU" sz="3000" b="1">
              <a:solidFill>
                <a:schemeClr val="bg1"/>
              </a:solidFill>
              <a:effectLst/>
            </a:endParaRPr>
          </a:p>
        </p:txBody>
      </p:sp>
      <p:sp>
        <p:nvSpPr>
          <p:cNvPr id="20483" name="Объект 2">
            <a:extLst>
              <a:ext uri="{FF2B5EF4-FFF2-40B4-BE49-F238E27FC236}">
                <a16:creationId xmlns:a16="http://schemas.microsoft.com/office/drawing/2014/main" id="{734F3FC8-CBFE-4248-98AB-FD1847760BC0}"/>
              </a:ext>
            </a:extLst>
          </p:cNvPr>
          <p:cNvSpPr>
            <a:spLocks noGrp="1" noChangeArrowheads="1"/>
          </p:cNvSpPr>
          <p:nvPr>
            <p:ph idx="429496729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buFont typeface="Wingdings" panose="05000000000000000000" pitchFamily="2" charset="2"/>
              <a:buNone/>
            </a:pPr>
            <a:r>
              <a:rPr lang="uk-UA" altLang="ru-RU" sz="2600" b="1">
                <a:solidFill>
                  <a:schemeClr val="bg1"/>
                </a:solidFill>
                <a:effectLst/>
                <a:latin typeface="Times New Roman" panose="02020603050405020304" pitchFamily="18" charset="0"/>
                <a:cs typeface="Times New Roman" panose="02020603050405020304" pitchFamily="18" charset="0"/>
              </a:rPr>
              <a:t>У 2017 – 2021 рр. постійними майданчиками </a:t>
            </a:r>
            <a:br>
              <a:rPr lang="uk-UA" altLang="ru-RU" sz="2600" b="1">
                <a:solidFill>
                  <a:schemeClr val="bg1"/>
                </a:solidFill>
                <a:effectLst/>
                <a:latin typeface="Times New Roman" panose="02020603050405020304" pitchFamily="18" charset="0"/>
                <a:cs typeface="Times New Roman" panose="02020603050405020304" pitchFamily="18" charset="0"/>
              </a:rPr>
            </a:br>
            <a:r>
              <a:rPr lang="uk-UA" altLang="ru-RU" sz="2600" b="1">
                <a:solidFill>
                  <a:schemeClr val="bg1"/>
                </a:solidFill>
                <a:effectLst/>
                <a:latin typeface="Times New Roman" panose="02020603050405020304" pitchFamily="18" charset="0"/>
                <a:cs typeface="Times New Roman" panose="02020603050405020304" pitchFamily="18" charset="0"/>
              </a:rPr>
              <a:t>для впровадження та практичного використання наукових розробок були </a:t>
            </a:r>
            <a:r>
              <a:rPr lang="uk-UA" altLang="ru-RU" sz="2600" b="1">
                <a:solidFill>
                  <a:schemeClr val="bg1"/>
                </a:solidFill>
                <a:effectLst/>
                <a:latin typeface="Times New Roman" panose="02020603050405020304" pitchFamily="18" charset="0"/>
              </a:rPr>
              <a:t>457 </a:t>
            </a:r>
            <a:r>
              <a:rPr lang="uk-UA" altLang="ru-RU" sz="2600" b="1">
                <a:solidFill>
                  <a:schemeClr val="bg1"/>
                </a:solidFill>
                <a:effectLst/>
                <a:latin typeface="Times New Roman" panose="02020603050405020304" pitchFamily="18" charset="0"/>
                <a:cs typeface="Times New Roman" panose="02020603050405020304" pitchFamily="18" charset="0"/>
              </a:rPr>
              <a:t>об’єктів. </a:t>
            </a:r>
          </a:p>
          <a:p>
            <a:pPr algn="ctr" eaLnBrk="1" hangingPunct="1">
              <a:buFont typeface="Wingdings" panose="05000000000000000000" pitchFamily="2" charset="2"/>
              <a:buNone/>
            </a:pPr>
            <a:r>
              <a:rPr lang="uk-UA" altLang="ru-RU" sz="2600" b="1">
                <a:solidFill>
                  <a:schemeClr val="bg1"/>
                </a:solidFill>
                <a:effectLst/>
                <a:latin typeface="Times New Roman" panose="02020603050405020304" pitchFamily="18" charset="0"/>
                <a:cs typeface="Times New Roman" panose="02020603050405020304" pitchFamily="18" charset="0"/>
              </a:rPr>
              <a:t>Серед них:</a:t>
            </a:r>
          </a:p>
          <a:p>
            <a:pPr eaLnBrk="1" hangingPunct="1">
              <a:spcBef>
                <a:spcPct val="30000"/>
              </a:spcBef>
              <a:buClr>
                <a:srgbClr val="3333FF"/>
              </a:buClr>
              <a:buSzTx/>
              <a:buFont typeface="Wingdings" panose="05000000000000000000" pitchFamily="2" charset="2"/>
              <a:buChar char="§"/>
            </a:pPr>
            <a:r>
              <a:rPr lang="uk-UA" altLang="ru-RU" sz="2200" b="1">
                <a:solidFill>
                  <a:schemeClr val="bg1"/>
                </a:solidFill>
                <a:effectLst/>
                <a:latin typeface="Times New Roman" panose="02020603050405020304" pitchFamily="18" charset="0"/>
              </a:rPr>
              <a:t>органи державної влади та місцевого самоврядування - 11</a:t>
            </a:r>
          </a:p>
          <a:p>
            <a:pPr eaLnBrk="1" hangingPunct="1">
              <a:spcBef>
                <a:spcPct val="30000"/>
              </a:spcBef>
              <a:buClr>
                <a:srgbClr val="3333FF"/>
              </a:buClr>
              <a:buSzTx/>
              <a:buFont typeface="Wingdings" panose="05000000000000000000" pitchFamily="2" charset="2"/>
              <a:buChar char="§"/>
            </a:pPr>
            <a:r>
              <a:rPr lang="uk-UA" altLang="ru-RU" sz="2200" b="1">
                <a:solidFill>
                  <a:schemeClr val="bg1"/>
                </a:solidFill>
                <a:effectLst/>
                <a:latin typeface="Times New Roman" panose="02020603050405020304" pitchFamily="18" charset="0"/>
              </a:rPr>
              <a:t>заклади освіти - 334  (у т. ч. ЗЗСО – 277, ЗВО – 30, ЗДО – 1, ЗПО – 3, ЗПТО – 1, ІППО – 22), </a:t>
            </a:r>
          </a:p>
          <a:p>
            <a:pPr eaLnBrk="1" hangingPunct="1">
              <a:spcBef>
                <a:spcPct val="30000"/>
              </a:spcBef>
              <a:buClr>
                <a:srgbClr val="3333FF"/>
              </a:buClr>
              <a:buSzTx/>
              <a:buFont typeface="Wingdings" panose="05000000000000000000" pitchFamily="2" charset="2"/>
              <a:buChar char="§"/>
            </a:pPr>
            <a:r>
              <a:rPr lang="uk-UA" altLang="ru-RU" sz="2200" b="1">
                <a:solidFill>
                  <a:schemeClr val="bg1"/>
                </a:solidFill>
                <a:effectLst/>
                <a:latin typeface="Times New Roman" panose="02020603050405020304" pitchFamily="18" charset="0"/>
              </a:rPr>
              <a:t>обласні універсальні бібліотеки – 21</a:t>
            </a:r>
          </a:p>
          <a:p>
            <a:pPr eaLnBrk="1" hangingPunct="1">
              <a:spcBef>
                <a:spcPct val="30000"/>
              </a:spcBef>
              <a:buClr>
                <a:srgbClr val="3333FF"/>
              </a:buClr>
              <a:buSzTx/>
              <a:buFont typeface="Wingdings" panose="05000000000000000000" pitchFamily="2" charset="2"/>
              <a:buChar char="§"/>
            </a:pPr>
            <a:r>
              <a:rPr lang="uk-UA" altLang="ru-RU" sz="2200" b="1">
                <a:solidFill>
                  <a:schemeClr val="bg1"/>
                </a:solidFill>
                <a:effectLst/>
                <a:latin typeface="Times New Roman" panose="02020603050405020304" pitchFamily="18" charset="0"/>
              </a:rPr>
              <a:t>підвідомчі установи НАПН України – 11</a:t>
            </a:r>
          </a:p>
          <a:p>
            <a:pPr eaLnBrk="1" hangingPunct="1">
              <a:spcBef>
                <a:spcPct val="30000"/>
              </a:spcBef>
              <a:buClr>
                <a:srgbClr val="3333FF"/>
              </a:buClr>
              <a:buSzTx/>
              <a:buFont typeface="Wingdings" panose="05000000000000000000" pitchFamily="2" charset="2"/>
              <a:buChar char="§"/>
            </a:pPr>
            <a:r>
              <a:rPr lang="uk-UA" altLang="ru-RU" sz="2200" b="1">
                <a:solidFill>
                  <a:schemeClr val="bg1"/>
                </a:solidFill>
                <a:effectLst/>
                <a:latin typeface="Times New Roman" panose="02020603050405020304" pitchFamily="18" charset="0"/>
              </a:rPr>
              <a:t>інші установи, підприємства та організації – понад 100</a:t>
            </a:r>
          </a:p>
          <a:p>
            <a:pPr algn="ctr" eaLnBrk="1" hangingPunct="1">
              <a:buFont typeface="Wingdings" panose="05000000000000000000" pitchFamily="2" charset="2"/>
              <a:buNone/>
            </a:pPr>
            <a:endParaRPr lang="ru-RU" altLang="ru-RU" sz="2200" b="1">
              <a:solidFill>
                <a:schemeClr val="bg1"/>
              </a:solidFill>
              <a:effectLst/>
              <a:latin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5C8DCB96-AAB2-4D68-8403-80B46BC17257}"/>
              </a:ext>
            </a:extLst>
          </p:cNvPr>
          <p:cNvSpPr>
            <a:spLocks noGrp="1" noChangeArrowheads="1"/>
          </p:cNvSpPr>
          <p:nvPr>
            <p:ph type="title"/>
          </p:nvPr>
        </p:nvSpPr>
        <p:spPr>
          <a:xfrm>
            <a:off x="250825" y="765175"/>
            <a:ext cx="8713788" cy="863600"/>
          </a:xfrm>
          <a:noFill/>
          <a:extLst>
            <a:ext uri="{909E8E84-426E-40DD-AFC4-6F175D3DCCD1}">
              <a14:hiddenFill xmlns:a14="http://schemas.microsoft.com/office/drawing/2010/main">
                <a:solidFill>
                  <a:schemeClr val="folHlink"/>
                </a:solidFill>
              </a14:hiddenFill>
            </a:ext>
          </a:extLst>
        </p:spPr>
        <p:txBody>
          <a:bodyPr/>
          <a:lstStyle/>
          <a:p>
            <a:pPr eaLnBrk="1" hangingPunct="1"/>
            <a:r>
              <a:rPr lang="uk-UA" altLang="ru-RU" sz="2600" b="1">
                <a:solidFill>
                  <a:schemeClr val="bg1"/>
                </a:solidFill>
                <a:effectLst/>
              </a:rPr>
              <a:t>НАВЧАЛЬНО-ПРАКТИЧНИЙ ЦЕНТР ПСИХОЛОГІЧНИХ ІННОВАЦІЙ</a:t>
            </a:r>
            <a:r>
              <a:rPr lang="uk-UA" altLang="ru-RU" sz="3200" b="1">
                <a:solidFill>
                  <a:schemeClr val="bg1"/>
                </a:solidFill>
                <a:effectLst/>
              </a:rPr>
              <a:t> </a:t>
            </a:r>
            <a:br>
              <a:rPr lang="uk-UA" altLang="ru-RU" sz="3200" b="1">
                <a:solidFill>
                  <a:schemeClr val="bg1"/>
                </a:solidFill>
                <a:effectLst/>
              </a:rPr>
            </a:br>
            <a:r>
              <a:rPr lang="uk-UA" altLang="ru-RU" sz="2200" b="1">
                <a:solidFill>
                  <a:schemeClr val="bg1"/>
                </a:solidFill>
                <a:effectLst/>
              </a:rPr>
              <a:t>(правонаступник створеного у 2014 р. Методичного реабілітаційного центру)</a:t>
            </a:r>
            <a:r>
              <a:rPr lang="uk-UA" altLang="ru-RU" sz="3200" b="1">
                <a:solidFill>
                  <a:schemeClr val="bg1"/>
                </a:solidFill>
                <a:effectLst/>
              </a:rPr>
              <a:t> </a:t>
            </a:r>
            <a:endParaRPr lang="ru-RU" altLang="ru-RU" sz="3200" b="1">
              <a:solidFill>
                <a:schemeClr val="bg1"/>
              </a:solidFill>
              <a:effectLst/>
            </a:endParaRPr>
          </a:p>
        </p:txBody>
      </p:sp>
      <p:sp>
        <p:nvSpPr>
          <p:cNvPr id="21507" name="Rectangle 3">
            <a:extLst>
              <a:ext uri="{FF2B5EF4-FFF2-40B4-BE49-F238E27FC236}">
                <a16:creationId xmlns:a16="http://schemas.microsoft.com/office/drawing/2014/main" id="{94161C44-DA7C-4FBC-959A-65EED28B5E7E}"/>
              </a:ext>
            </a:extLst>
          </p:cNvPr>
          <p:cNvSpPr>
            <a:spLocks noGrp="1" noChangeArrowheads="1"/>
          </p:cNvSpPr>
          <p:nvPr>
            <p:ph type="body" idx="1"/>
          </p:nvPr>
        </p:nvSpPr>
        <p:spPr>
          <a:xfrm>
            <a:off x="323850" y="2636838"/>
            <a:ext cx="8569325" cy="2951162"/>
          </a:xfrm>
        </p:spPr>
        <p:txBody>
          <a:bodyPr/>
          <a:lstStyle/>
          <a:p>
            <a:pPr eaLnBrk="1" hangingPunct="1">
              <a:lnSpc>
                <a:spcPct val="80000"/>
              </a:lnSpc>
              <a:spcBef>
                <a:spcPct val="0"/>
              </a:spcBef>
              <a:buClrTx/>
              <a:buSzTx/>
              <a:buFontTx/>
              <a:buNone/>
            </a:pPr>
            <a:r>
              <a:rPr lang="uk-UA" altLang="ru-RU" sz="1800" b="1">
                <a:solidFill>
                  <a:srgbClr val="000000"/>
                </a:solidFill>
                <a:effectLst/>
                <a:latin typeface="Times New Roman" panose="02020603050405020304" pitchFamily="18" charset="0"/>
              </a:rPr>
              <a:t>		</a:t>
            </a:r>
            <a:endParaRPr lang="uk-UA" altLang="ru-RU" sz="2800" b="1">
              <a:solidFill>
                <a:schemeClr val="bg1"/>
              </a:solidFill>
              <a:effectLst/>
              <a:latin typeface="Times New Roman" panose="02020603050405020304" pitchFamily="18" charset="0"/>
            </a:endParaRPr>
          </a:p>
          <a:p>
            <a:pPr eaLnBrk="1" hangingPunct="1">
              <a:lnSpc>
                <a:spcPct val="80000"/>
              </a:lnSpc>
              <a:spcBef>
                <a:spcPct val="0"/>
              </a:spcBef>
              <a:buClrTx/>
              <a:buSzTx/>
              <a:buFontTx/>
              <a:buNone/>
            </a:pPr>
            <a:r>
              <a:rPr lang="uk-UA" altLang="ru-RU" sz="2800" b="1">
                <a:solidFill>
                  <a:schemeClr val="bg1"/>
                </a:solidFill>
                <a:effectLst/>
                <a:latin typeface="Times New Roman" panose="02020603050405020304" pitchFamily="18" charset="0"/>
              </a:rPr>
              <a:t>	</a:t>
            </a:r>
            <a:r>
              <a:rPr lang="uk-UA" altLang="ru-RU" b="1">
                <a:solidFill>
                  <a:schemeClr val="bg1"/>
                </a:solidFill>
                <a:effectLst/>
                <a:latin typeface="Times New Roman" panose="02020603050405020304" pitchFamily="18" charset="0"/>
              </a:rPr>
              <a:t>	</a:t>
            </a:r>
            <a:r>
              <a:rPr lang="uk-UA" altLang="ru-RU" b="1" i="1">
                <a:solidFill>
                  <a:srgbClr val="CC3300"/>
                </a:solidFill>
                <a:effectLst/>
                <a:latin typeface="Times New Roman" panose="02020603050405020304" pitchFamily="18" charset="0"/>
                <a:cs typeface="Times New Roman" panose="02020603050405020304" pitchFamily="18" charset="0"/>
              </a:rPr>
              <a:t>Основні напрями роботи Центру</a:t>
            </a:r>
            <a:r>
              <a:rPr lang="ru-RU" altLang="ru-RU" b="1" i="1">
                <a:solidFill>
                  <a:srgbClr val="CC3300"/>
                </a:solidFill>
                <a:effectLst/>
                <a:latin typeface="Times New Roman" panose="02020603050405020304" pitchFamily="18" charset="0"/>
                <a:cs typeface="Times New Roman" panose="02020603050405020304" pitchFamily="18" charset="0"/>
              </a:rPr>
              <a:t>: </a:t>
            </a:r>
            <a:endParaRPr lang="uk-UA" altLang="ru-RU" b="1" i="1">
              <a:solidFill>
                <a:srgbClr val="CC3300"/>
              </a:solidFill>
              <a:effectLst/>
              <a:latin typeface="Times New Roman" panose="02020603050405020304" pitchFamily="18" charset="0"/>
              <a:cs typeface="Times New Roman" panose="02020603050405020304" pitchFamily="18" charset="0"/>
            </a:endParaRPr>
          </a:p>
          <a:p>
            <a:pPr lvl="1" eaLnBrk="1" hangingPunct="1">
              <a:buClrTx/>
              <a:buSzTx/>
              <a:buFont typeface="Wingdings" panose="05000000000000000000" pitchFamily="2" charset="2"/>
              <a:buChar char="§"/>
            </a:pPr>
            <a:r>
              <a:rPr lang="uk-UA" altLang="ru-RU" b="1">
                <a:solidFill>
                  <a:schemeClr val="bg1"/>
                </a:solidFill>
                <a:effectLst/>
                <a:latin typeface="Times New Roman" panose="02020603050405020304" pitchFamily="18" charset="0"/>
                <a:cs typeface="Times New Roman" panose="02020603050405020304" pitchFamily="18" charset="0"/>
              </a:rPr>
              <a:t>навчально-методичний</a:t>
            </a:r>
          </a:p>
          <a:p>
            <a:pPr lvl="1" eaLnBrk="1" hangingPunct="1">
              <a:buClrTx/>
              <a:buSzTx/>
              <a:buFont typeface="Wingdings" panose="05000000000000000000" pitchFamily="2" charset="2"/>
              <a:buChar char="§"/>
            </a:pPr>
            <a:r>
              <a:rPr lang="uk-UA" altLang="ru-RU" b="1">
                <a:solidFill>
                  <a:schemeClr val="bg1"/>
                </a:solidFill>
                <a:effectLst/>
                <a:latin typeface="Times New Roman" panose="02020603050405020304" pitchFamily="18" charset="0"/>
                <a:cs typeface="Times New Roman" panose="02020603050405020304" pitchFamily="18" charset="0"/>
              </a:rPr>
              <a:t>консультаційно-терапевтичний</a:t>
            </a:r>
          </a:p>
          <a:p>
            <a:pPr lvl="1" eaLnBrk="1" hangingPunct="1">
              <a:buClrTx/>
              <a:buSzTx/>
              <a:buFont typeface="Wingdings" panose="05000000000000000000" pitchFamily="2" charset="2"/>
              <a:buChar char="§"/>
            </a:pPr>
            <a:r>
              <a:rPr lang="uk-UA" altLang="ru-RU" b="1">
                <a:solidFill>
                  <a:schemeClr val="bg1"/>
                </a:solidFill>
                <a:effectLst/>
                <a:latin typeface="Times New Roman" panose="02020603050405020304" pitchFamily="18" charset="0"/>
                <a:cs typeface="Times New Roman" panose="02020603050405020304" pitchFamily="18" charset="0"/>
              </a:rPr>
              <a:t>інформаційно-просвітницький</a:t>
            </a:r>
            <a:endParaRPr lang="uk-UA" altLang="ru-RU" b="1">
              <a:solidFill>
                <a:schemeClr val="bg1"/>
              </a:solidFill>
              <a:effectLst/>
              <a:latin typeface="Times New Roman" panose="02020603050405020304" pitchFamily="18" charset="0"/>
            </a:endParaRPr>
          </a:p>
          <a:p>
            <a:pPr eaLnBrk="1" hangingPunct="1">
              <a:lnSpc>
                <a:spcPct val="80000"/>
              </a:lnSpc>
              <a:spcBef>
                <a:spcPct val="0"/>
              </a:spcBef>
              <a:buClrTx/>
              <a:buSzTx/>
              <a:buFont typeface="Wingdings" panose="05000000000000000000" pitchFamily="2" charset="2"/>
              <a:buNone/>
            </a:pPr>
            <a:endParaRPr lang="uk-UA" altLang="ru-RU" sz="2800" b="1">
              <a:solidFill>
                <a:schemeClr val="bg1"/>
              </a:solidFill>
              <a:effectLst/>
              <a:latin typeface="Times New Roman" panose="02020603050405020304" pitchFamily="18" charset="0"/>
            </a:endParaRPr>
          </a:p>
          <a:p>
            <a:pPr eaLnBrk="1" hangingPunct="1">
              <a:lnSpc>
                <a:spcPct val="80000"/>
              </a:lnSpc>
              <a:spcBef>
                <a:spcPct val="0"/>
              </a:spcBef>
              <a:buClrTx/>
              <a:buSzTx/>
              <a:buFont typeface="Wingdings" panose="05000000000000000000" pitchFamily="2" charset="2"/>
              <a:buNone/>
            </a:pPr>
            <a:r>
              <a:rPr lang="uk-UA" altLang="ru-RU" sz="2800" b="1">
                <a:solidFill>
                  <a:schemeClr val="bg1"/>
                </a:solidFill>
                <a:effectLst/>
                <a:latin typeface="Times New Roman" panose="02020603050405020304" pitchFamily="18" charset="0"/>
              </a:rPr>
              <a:t>		</a:t>
            </a:r>
            <a:r>
              <a:rPr lang="ru-RU" altLang="ru-RU" sz="2800" b="1">
                <a:solidFill>
                  <a:schemeClr val="bg1"/>
                </a:solidFill>
                <a:effectLst/>
                <a:latin typeface="Times New Roman" panose="02020603050405020304" pitchFamily="18" charset="0"/>
              </a:rPr>
              <a:t> </a:t>
            </a:r>
            <a:endParaRPr lang="uk-UA" altLang="ru-RU" sz="2800" b="1">
              <a:solidFill>
                <a:schemeClr val="bg1"/>
              </a:solidFill>
              <a:effectLst/>
              <a:latin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3ABDFA0A-0206-48FA-92EE-E2CDB146002C}"/>
              </a:ext>
            </a:extLst>
          </p:cNvPr>
          <p:cNvSpPr>
            <a:spLocks noGrp="1" noChangeArrowheads="1"/>
          </p:cNvSpPr>
          <p:nvPr>
            <p:ph type="subTitle" idx="1"/>
          </p:nvPr>
        </p:nvSpPr>
        <p:spPr>
          <a:xfrm>
            <a:off x="250825" y="333375"/>
            <a:ext cx="8713788" cy="5975350"/>
          </a:xfrm>
        </p:spPr>
        <p:txBody>
          <a:bodyPr/>
          <a:lstStyle/>
          <a:p>
            <a:pPr eaLnBrk="1" hangingPunct="1">
              <a:defRPr/>
            </a:pPr>
            <a:endParaRPr lang="uk-UA" altLang="ru-RU" b="1">
              <a:latin typeface="Times New Roman" panose="02020603050405020304" pitchFamily="18" charset="0"/>
            </a:endParaRPr>
          </a:p>
          <a:p>
            <a:pPr eaLnBrk="1" hangingPunct="1">
              <a:defRPr/>
            </a:pPr>
            <a:endParaRPr lang="ru-RU" altLang="ru-RU" sz="1600" b="1">
              <a:latin typeface="Times New Roman" panose="02020603050405020304" pitchFamily="18" charset="0"/>
            </a:endParaRPr>
          </a:p>
        </p:txBody>
      </p:sp>
      <p:sp>
        <p:nvSpPr>
          <p:cNvPr id="83971" name="Rectangle 3">
            <a:extLst>
              <a:ext uri="{FF2B5EF4-FFF2-40B4-BE49-F238E27FC236}">
                <a16:creationId xmlns:a16="http://schemas.microsoft.com/office/drawing/2014/main" id="{D1CE5C6E-B6B1-4A4F-A557-2F0BF03BDB2A}"/>
              </a:ext>
            </a:extLst>
          </p:cNvPr>
          <p:cNvSpPr>
            <a:spLocks noChangeArrowheads="1"/>
          </p:cNvSpPr>
          <p:nvPr/>
        </p:nvSpPr>
        <p:spPr bwMode="auto">
          <a:xfrm>
            <a:off x="396875" y="476250"/>
            <a:ext cx="3382963" cy="4608513"/>
          </a:xfrm>
          <a:prstGeom prst="rect">
            <a:avLst/>
          </a:prstGeom>
          <a:noFill/>
          <a:ln>
            <a:noFill/>
          </a:ln>
          <a:effectLst/>
        </p:spPr>
        <p:txBody>
          <a:bodyPr/>
          <a:lstStyle>
            <a:lvl1pPr algn="ctr">
              <a:spcBef>
                <a:spcPct val="20000"/>
              </a:spcBef>
              <a:buClr>
                <a:schemeClr val="hlink"/>
              </a:buClr>
              <a:buSzPct val="65000"/>
              <a:buFont typeface="Wingdings" panose="05000000000000000000" pitchFamily="2" charset="2"/>
              <a:defRPr sz="3200">
                <a:solidFill>
                  <a:schemeClr val="tx1"/>
                </a:solidFill>
                <a:effectLst>
                  <a:outerShdw blurRad="38100" dist="38100" dir="2700000" algn="tl">
                    <a:srgbClr val="000000"/>
                  </a:outerShdw>
                </a:effectLst>
                <a:latin typeface="Tahoma" panose="020B0604030504040204" pitchFamily="34" charset="0"/>
              </a:defRPr>
            </a:lvl1pPr>
            <a:lvl2pPr algn="ctr">
              <a:spcBef>
                <a:spcPct val="20000"/>
              </a:spcBef>
              <a:buClr>
                <a:schemeClr val="fo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2pPr>
            <a:lvl3pPr algn="ctr">
              <a:spcBef>
                <a:spcPct val="20000"/>
              </a:spcBef>
              <a:buClr>
                <a:schemeClr val="hlink"/>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3pPr>
            <a:lvl4pPr algn="ctr">
              <a:spcBef>
                <a:spcPct val="20000"/>
              </a:spcBef>
              <a:buClr>
                <a:schemeClr val="fo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4pPr>
            <a:lvl5pPr algn="ctr">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5pPr>
            <a:lvl6pPr algn="ctr" fontAlgn="base">
              <a:spcBef>
                <a:spcPct val="20000"/>
              </a:spcBef>
              <a:spcAft>
                <a:spcPct val="0"/>
              </a:spcAft>
              <a:buClr>
                <a:schemeClr va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6pPr>
            <a:lvl7pPr algn="ctr" fontAlgn="base">
              <a:spcBef>
                <a:spcPct val="20000"/>
              </a:spcBef>
              <a:spcAft>
                <a:spcPct val="0"/>
              </a:spcAft>
              <a:buClr>
                <a:schemeClr va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7pPr>
            <a:lvl8pPr algn="ctr" fontAlgn="base">
              <a:spcBef>
                <a:spcPct val="20000"/>
              </a:spcBef>
              <a:spcAft>
                <a:spcPct val="0"/>
              </a:spcAft>
              <a:buClr>
                <a:schemeClr va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8pPr>
            <a:lvl9pPr algn="ctr" fontAlgn="base">
              <a:spcBef>
                <a:spcPct val="20000"/>
              </a:spcBef>
              <a:spcAft>
                <a:spcPct val="0"/>
              </a:spcAft>
              <a:buClr>
                <a:schemeClr va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9pPr>
          </a:lstStyle>
          <a:p>
            <a:pPr algn="l" eaLnBrk="1" hangingPunct="1">
              <a:lnSpc>
                <a:spcPct val="120000"/>
              </a:lnSpc>
              <a:defRPr/>
            </a:pPr>
            <a:r>
              <a:rPr lang="uk-UA" altLang="ru-RU" sz="2800" b="1">
                <a:solidFill>
                  <a:srgbClr val="000000"/>
                </a:solidFill>
                <a:effectLst>
                  <a:outerShdw blurRad="38100" dist="38100" dir="2700000" algn="tl">
                    <a:srgbClr val="FFFFFF"/>
                  </a:outerShdw>
                </a:effectLst>
                <a:latin typeface="Times New Roman" panose="02020603050405020304" pitchFamily="18" charset="0"/>
              </a:rPr>
              <a:t>Під час першого локдауну </a:t>
            </a:r>
            <a:br>
              <a:rPr lang="uk-UA" altLang="ru-RU" sz="2800" b="1">
                <a:solidFill>
                  <a:srgbClr val="000000"/>
                </a:solidFill>
                <a:effectLst>
                  <a:outerShdw blurRad="38100" dist="38100" dir="2700000" algn="tl">
                    <a:srgbClr val="FFFFFF"/>
                  </a:outerShdw>
                </a:effectLst>
                <a:latin typeface="Times New Roman" panose="02020603050405020304" pitchFamily="18" charset="0"/>
              </a:rPr>
            </a:br>
            <a:r>
              <a:rPr lang="uk-UA" altLang="ru-RU" sz="2800" b="1">
                <a:solidFill>
                  <a:srgbClr val="000000"/>
                </a:solidFill>
                <a:effectLst>
                  <a:outerShdw blurRad="38100" dist="38100" dir="2700000" algn="tl">
                    <a:srgbClr val="FFFFFF"/>
                  </a:outerShdw>
                </a:effectLst>
                <a:latin typeface="Times New Roman" panose="02020603050405020304" pitchFamily="18" charset="0"/>
              </a:rPr>
              <a:t>(березень-</a:t>
            </a:r>
            <a:br>
              <a:rPr lang="uk-UA" altLang="ru-RU" sz="2800" b="1">
                <a:solidFill>
                  <a:srgbClr val="000000"/>
                </a:solidFill>
                <a:effectLst>
                  <a:outerShdw blurRad="38100" dist="38100" dir="2700000" algn="tl">
                    <a:srgbClr val="FFFFFF"/>
                  </a:outerShdw>
                </a:effectLst>
                <a:latin typeface="Times New Roman" panose="02020603050405020304" pitchFamily="18" charset="0"/>
              </a:rPr>
            </a:br>
            <a:r>
              <a:rPr lang="uk-UA" altLang="ru-RU" sz="2800" b="1">
                <a:solidFill>
                  <a:srgbClr val="000000"/>
                </a:solidFill>
                <a:effectLst>
                  <a:outerShdw blurRad="38100" dist="38100" dir="2700000" algn="tl">
                    <a:srgbClr val="FFFFFF"/>
                  </a:outerShdw>
                </a:effectLst>
                <a:latin typeface="Times New Roman" panose="02020603050405020304" pitchFamily="18" charset="0"/>
              </a:rPr>
              <a:t>травень </a:t>
            </a:r>
            <a:br>
              <a:rPr lang="uk-UA" altLang="ru-RU" sz="2800" b="1">
                <a:solidFill>
                  <a:srgbClr val="000000"/>
                </a:solidFill>
                <a:effectLst>
                  <a:outerShdw blurRad="38100" dist="38100" dir="2700000" algn="tl">
                    <a:srgbClr val="FFFFFF"/>
                  </a:outerShdw>
                </a:effectLst>
                <a:latin typeface="Times New Roman" panose="02020603050405020304" pitchFamily="18" charset="0"/>
              </a:rPr>
            </a:br>
            <a:r>
              <a:rPr lang="uk-UA" altLang="ru-RU" sz="2800" b="1">
                <a:solidFill>
                  <a:srgbClr val="000000"/>
                </a:solidFill>
                <a:effectLst>
                  <a:outerShdw blurRad="38100" dist="38100" dir="2700000" algn="tl">
                    <a:srgbClr val="FFFFFF"/>
                  </a:outerShdw>
                </a:effectLst>
                <a:latin typeface="Times New Roman" panose="02020603050405020304" pitchFamily="18" charset="0"/>
              </a:rPr>
              <a:t>2020 р.), </a:t>
            </a:r>
            <a:br>
              <a:rPr lang="uk-UA" altLang="ru-RU" sz="2800" b="1">
                <a:solidFill>
                  <a:srgbClr val="000000"/>
                </a:solidFill>
                <a:effectLst>
                  <a:outerShdw blurRad="38100" dist="38100" dir="2700000" algn="tl">
                    <a:srgbClr val="FFFFFF"/>
                  </a:outerShdw>
                </a:effectLst>
                <a:latin typeface="Times New Roman" panose="02020603050405020304" pitchFamily="18" charset="0"/>
              </a:rPr>
            </a:br>
            <a:r>
              <a:rPr lang="uk-UA" altLang="ru-RU" sz="2800" b="1">
                <a:solidFill>
                  <a:srgbClr val="000000"/>
                </a:solidFill>
                <a:effectLst>
                  <a:outerShdw blurRad="38100" dist="38100" dir="2700000" algn="tl">
                    <a:srgbClr val="FFFFFF"/>
                  </a:outerShdw>
                </a:effectLst>
                <a:latin typeface="Times New Roman" panose="02020603050405020304" pitchFamily="18" charset="0"/>
              </a:rPr>
              <a:t>науковці</a:t>
            </a:r>
            <a:br>
              <a:rPr lang="uk-UA" altLang="ru-RU" sz="2800" b="1">
                <a:solidFill>
                  <a:srgbClr val="000000"/>
                </a:solidFill>
                <a:effectLst>
                  <a:outerShdw blurRad="38100" dist="38100" dir="2700000" algn="tl">
                    <a:srgbClr val="FFFFFF"/>
                  </a:outerShdw>
                </a:effectLst>
                <a:latin typeface="Times New Roman" panose="02020603050405020304" pitchFamily="18" charset="0"/>
              </a:rPr>
            </a:br>
            <a:r>
              <a:rPr lang="uk-UA" altLang="ru-RU" sz="2800" b="1">
                <a:solidFill>
                  <a:srgbClr val="000000"/>
                </a:solidFill>
                <a:effectLst>
                  <a:outerShdw blurRad="38100" dist="38100" dir="2700000" algn="tl">
                    <a:srgbClr val="FFFFFF"/>
                  </a:outerShdw>
                </a:effectLst>
                <a:latin typeface="Times New Roman" panose="02020603050405020304" pitchFamily="18" charset="0"/>
              </a:rPr>
              <a:t>Інституту </a:t>
            </a:r>
            <a:br>
              <a:rPr lang="uk-UA" altLang="ru-RU" sz="2800" b="1">
                <a:solidFill>
                  <a:srgbClr val="000000"/>
                </a:solidFill>
                <a:effectLst>
                  <a:outerShdw blurRad="38100" dist="38100" dir="2700000" algn="tl">
                    <a:srgbClr val="FFFFFF"/>
                  </a:outerShdw>
                </a:effectLst>
                <a:latin typeface="Times New Roman" panose="02020603050405020304" pitchFamily="18" charset="0"/>
              </a:rPr>
            </a:br>
            <a:r>
              <a:rPr lang="uk-UA" altLang="ru-RU" sz="2800" b="1">
                <a:solidFill>
                  <a:srgbClr val="000000"/>
                </a:solidFill>
                <a:effectLst>
                  <a:outerShdw blurRad="38100" dist="38100" dir="2700000" algn="tl">
                    <a:srgbClr val="FFFFFF"/>
                  </a:outerShdw>
                </a:effectLst>
                <a:latin typeface="Times New Roman" panose="02020603050405020304" pitchFamily="18" charset="0"/>
              </a:rPr>
              <a:t>започаткували </a:t>
            </a:r>
            <a:br>
              <a:rPr lang="uk-UA" altLang="ru-RU" sz="2800" b="1">
                <a:solidFill>
                  <a:srgbClr val="000000"/>
                </a:solidFill>
                <a:effectLst>
                  <a:outerShdw blurRad="38100" dist="38100" dir="2700000" algn="tl">
                    <a:srgbClr val="FFFFFF"/>
                  </a:outerShdw>
                </a:effectLst>
                <a:latin typeface="Times New Roman" panose="02020603050405020304" pitchFamily="18" charset="0"/>
              </a:rPr>
            </a:br>
            <a:r>
              <a:rPr lang="uk-UA" altLang="ru-RU" sz="2600" b="1">
                <a:solidFill>
                  <a:srgbClr val="990033"/>
                </a:solidFill>
                <a:latin typeface="Times New Roman" panose="02020603050405020304" pitchFamily="18" charset="0"/>
              </a:rPr>
              <a:t>ВОЛОНТЕРСЬКИЙ</a:t>
            </a:r>
            <a:br>
              <a:rPr lang="uk-UA" altLang="ru-RU" sz="2600" b="1">
                <a:solidFill>
                  <a:srgbClr val="990033"/>
                </a:solidFill>
                <a:latin typeface="Times New Roman" panose="02020603050405020304" pitchFamily="18" charset="0"/>
              </a:rPr>
            </a:br>
            <a:r>
              <a:rPr lang="uk-UA" altLang="ru-RU" sz="2600" b="1">
                <a:solidFill>
                  <a:srgbClr val="990033"/>
                </a:solidFill>
                <a:latin typeface="Times New Roman" panose="02020603050405020304" pitchFamily="18" charset="0"/>
              </a:rPr>
              <a:t>ПРОЄКТ </a:t>
            </a:r>
            <a:br>
              <a:rPr lang="uk-UA" altLang="ru-RU" sz="2600" b="1">
                <a:solidFill>
                  <a:srgbClr val="990033"/>
                </a:solidFill>
                <a:latin typeface="Times New Roman" panose="02020603050405020304" pitchFamily="18" charset="0"/>
              </a:rPr>
            </a:br>
            <a:endParaRPr lang="uk-UA" altLang="ru-RU" sz="2600" b="1">
              <a:solidFill>
                <a:srgbClr val="990033"/>
              </a:solidFill>
              <a:latin typeface="Times New Roman" panose="02020603050405020304" pitchFamily="18" charset="0"/>
            </a:endParaRPr>
          </a:p>
          <a:p>
            <a:pPr algn="just" eaLnBrk="1" hangingPunct="1">
              <a:lnSpc>
                <a:spcPct val="80000"/>
              </a:lnSpc>
              <a:defRPr/>
            </a:pPr>
            <a:endParaRPr lang="uk-UA" altLang="ru-RU" sz="2800" b="1">
              <a:solidFill>
                <a:srgbClr val="990033"/>
              </a:solidFill>
              <a:latin typeface="Times New Roman" panose="02020603050405020304" pitchFamily="18" charset="0"/>
            </a:endParaRPr>
          </a:p>
          <a:p>
            <a:pPr eaLnBrk="1" hangingPunct="1">
              <a:defRPr/>
            </a:pPr>
            <a:endParaRPr lang="uk-UA" altLang="ru-RU" sz="2800" b="1">
              <a:latin typeface="Times New Roman" panose="02020603050405020304" pitchFamily="18" charset="0"/>
            </a:endParaRPr>
          </a:p>
          <a:p>
            <a:pPr eaLnBrk="1" hangingPunct="1">
              <a:defRPr/>
            </a:pPr>
            <a:endParaRPr lang="uk-UA" altLang="ru-RU" sz="2800" b="1">
              <a:latin typeface="Times New Roman" panose="02020603050405020304" pitchFamily="18" charset="0"/>
            </a:endParaRPr>
          </a:p>
          <a:p>
            <a:pPr eaLnBrk="1" hangingPunct="1">
              <a:lnSpc>
                <a:spcPct val="110000"/>
              </a:lnSpc>
              <a:defRPr/>
            </a:pPr>
            <a:endParaRPr lang="uk-UA" altLang="ru-RU" sz="2800" b="1">
              <a:latin typeface="Times New Roman" panose="02020603050405020304" pitchFamily="18" charset="0"/>
            </a:endParaRPr>
          </a:p>
          <a:p>
            <a:pPr eaLnBrk="1" hangingPunct="1">
              <a:lnSpc>
                <a:spcPct val="80000"/>
              </a:lnSpc>
              <a:defRPr/>
            </a:pPr>
            <a:endParaRPr lang="uk-UA" altLang="ru-RU" sz="2800" b="1">
              <a:latin typeface="Times New Roman" panose="02020603050405020304" pitchFamily="18" charset="0"/>
            </a:endParaRPr>
          </a:p>
          <a:p>
            <a:pPr eaLnBrk="1" hangingPunct="1">
              <a:lnSpc>
                <a:spcPct val="80000"/>
              </a:lnSpc>
              <a:defRPr/>
            </a:pPr>
            <a:endParaRPr lang="ru-RU" altLang="ru-RU" sz="2800" b="1">
              <a:latin typeface="Times New Roman" panose="02020603050405020304" pitchFamily="18" charset="0"/>
            </a:endParaRPr>
          </a:p>
        </p:txBody>
      </p:sp>
      <p:pic>
        <p:nvPicPr>
          <p:cNvPr id="22532" name="Picture 4">
            <a:extLst>
              <a:ext uri="{FF2B5EF4-FFF2-40B4-BE49-F238E27FC236}">
                <a16:creationId xmlns:a16="http://schemas.microsoft.com/office/drawing/2014/main" id="{3CC5E4CC-7A8C-4864-87C2-B5E2E82904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90199"/>
          <a:stretch>
            <a:fillRect/>
          </a:stretch>
        </p:blipFill>
        <p:spPr bwMode="auto">
          <a:xfrm>
            <a:off x="3708400" y="333375"/>
            <a:ext cx="51847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a:extLst>
              <a:ext uri="{FF2B5EF4-FFF2-40B4-BE49-F238E27FC236}">
                <a16:creationId xmlns:a16="http://schemas.microsoft.com/office/drawing/2014/main" id="{D214A181-C520-47A3-B65E-46A71F9341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2925" r="2379" b="8524"/>
          <a:stretch>
            <a:fillRect/>
          </a:stretch>
        </p:blipFill>
        <p:spPr bwMode="auto">
          <a:xfrm>
            <a:off x="3635375" y="5300663"/>
            <a:ext cx="5113338"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a:extLst>
              <a:ext uri="{FF2B5EF4-FFF2-40B4-BE49-F238E27FC236}">
                <a16:creationId xmlns:a16="http://schemas.microsoft.com/office/drawing/2014/main" id="{59E3FFC3-DF02-45DB-AC91-0F3E0B62D4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443" t="10495" r="19443" b="69209"/>
          <a:stretch>
            <a:fillRect/>
          </a:stretch>
        </p:blipFill>
        <p:spPr bwMode="auto">
          <a:xfrm>
            <a:off x="3635375" y="1484313"/>
            <a:ext cx="5435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739A076-332A-4473-B755-610FC724D46C}"/>
              </a:ext>
            </a:extLst>
          </p:cNvPr>
          <p:cNvSpPr>
            <a:spLocks noGrp="1" noChangeArrowheads="1"/>
          </p:cNvSpPr>
          <p:nvPr>
            <p:ph type="title"/>
          </p:nvPr>
        </p:nvSpPr>
        <p:spPr>
          <a:xfrm>
            <a:off x="250825" y="188913"/>
            <a:ext cx="8713788" cy="1008062"/>
          </a:xfrm>
        </p:spPr>
        <p:txBody>
          <a:bodyPr/>
          <a:lstStyle/>
          <a:p>
            <a:pPr eaLnBrk="1" hangingPunct="1"/>
            <a:r>
              <a:rPr lang="uk-UA" altLang="ru-RU" sz="2600" b="1">
                <a:solidFill>
                  <a:schemeClr val="bg1"/>
                </a:solidFill>
                <a:effectLst/>
              </a:rPr>
              <a:t>У ЗВІТНИЙ ПЕРІОД ГОЛОВНІ ЗУСИЛЛЯ НАУКОВОГО КОЛЕКТИВУ СПРЯМОВУВАЛИСЬ НА:</a:t>
            </a:r>
            <a:endParaRPr lang="ru-RU" altLang="ru-RU" sz="2600" b="1">
              <a:solidFill>
                <a:schemeClr val="bg1"/>
              </a:solidFill>
              <a:effectLst/>
            </a:endParaRPr>
          </a:p>
        </p:txBody>
      </p:sp>
      <p:sp>
        <p:nvSpPr>
          <p:cNvPr id="4099" name="Rectangle 3">
            <a:extLst>
              <a:ext uri="{FF2B5EF4-FFF2-40B4-BE49-F238E27FC236}">
                <a16:creationId xmlns:a16="http://schemas.microsoft.com/office/drawing/2014/main" id="{6F07C7E1-F00C-4FC2-B5CD-901393ADDADC}"/>
              </a:ext>
            </a:extLst>
          </p:cNvPr>
          <p:cNvSpPr>
            <a:spLocks noGrp="1" noChangeArrowheads="1"/>
          </p:cNvSpPr>
          <p:nvPr>
            <p:ph type="body" idx="1"/>
          </p:nvPr>
        </p:nvSpPr>
        <p:spPr>
          <a:xfrm>
            <a:off x="395288" y="1341438"/>
            <a:ext cx="8569325" cy="4319587"/>
          </a:xfrm>
        </p:spPr>
        <p:txBody>
          <a:bodyPr/>
          <a:lstStyle/>
          <a:p>
            <a:pPr lvl="1" algn="just" eaLnBrk="1" hangingPunct="1">
              <a:lnSpc>
                <a:spcPct val="80000"/>
              </a:lnSpc>
              <a:buClr>
                <a:schemeClr val="bg2"/>
              </a:buClr>
              <a:buSzTx/>
              <a:buFont typeface="Symbol" panose="05050102010706020507" pitchFamily="18" charset="2"/>
              <a:buChar char=""/>
            </a:pPr>
            <a:r>
              <a:rPr lang="uk-UA" altLang="ru-RU" sz="2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оновлення відповідно до викликів сьогодення теоретичних засад і методичного інструментарію соціально-психологічної науки; </a:t>
            </a:r>
          </a:p>
          <a:p>
            <a:pPr lvl="1" algn="just" eaLnBrk="1" hangingPunct="1">
              <a:lnSpc>
                <a:spcPct val="80000"/>
              </a:lnSpc>
              <a:buClr>
                <a:schemeClr val="bg2"/>
              </a:buClr>
              <a:buSzTx/>
              <a:buFont typeface="Symbol" panose="05050102010706020507" pitchFamily="18" charset="2"/>
              <a:buChar char=""/>
            </a:pPr>
            <a:r>
              <a:rPr lang="uk-UA" altLang="ru-RU" sz="2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пошук шляхів якомога повнішого задоволення нею суспільних запитів; </a:t>
            </a:r>
          </a:p>
          <a:p>
            <a:pPr lvl="1" algn="just" eaLnBrk="1" hangingPunct="1">
              <a:lnSpc>
                <a:spcPct val="80000"/>
              </a:lnSpc>
              <a:buClr>
                <a:schemeClr val="bg2"/>
              </a:buClr>
              <a:buSzTx/>
              <a:buFont typeface="Symbol" panose="05050102010706020507" pitchFamily="18" charset="2"/>
              <a:buChar char=""/>
            </a:pPr>
            <a:r>
              <a:rPr lang="uk-UA" altLang="ru-RU" sz="2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протидію негативним психічним явищам, спричиненим зовнішньою воєнною агресією проти України та пандемією </a:t>
            </a:r>
            <a:r>
              <a:rPr lang="en-US" altLang="ru-RU" sz="2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COVID</a:t>
            </a:r>
            <a:r>
              <a:rPr lang="uk-UA" altLang="ru-RU" sz="2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 </a:t>
            </a:r>
          </a:p>
          <a:p>
            <a:pPr lvl="1" algn="just" eaLnBrk="1" hangingPunct="1">
              <a:lnSpc>
                <a:spcPct val="80000"/>
              </a:lnSpc>
              <a:buClr>
                <a:schemeClr val="bg2"/>
              </a:buClr>
              <a:buSzTx/>
              <a:buFont typeface="Symbol" panose="05050102010706020507" pitchFamily="18" charset="2"/>
              <a:buChar char=""/>
            </a:pPr>
            <a:r>
              <a:rPr lang="uk-UA" altLang="ru-RU" sz="2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формування позитивної громадської думки щодо освітніх реформ, втілення в життя концепції Нової української школи (НУШ); </a:t>
            </a:r>
          </a:p>
          <a:p>
            <a:pPr lvl="1" algn="just" eaLnBrk="1" hangingPunct="1">
              <a:lnSpc>
                <a:spcPct val="80000"/>
              </a:lnSpc>
              <a:buClr>
                <a:schemeClr val="bg2"/>
              </a:buClr>
              <a:buSzTx/>
              <a:buFont typeface="Symbol" panose="05050102010706020507" pitchFamily="18" charset="2"/>
              <a:buChar char=""/>
            </a:pPr>
            <a:r>
              <a:rPr lang="uk-UA" altLang="ru-RU" sz="2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упровадження в освітній процес психологічно обґрунтованих інновацій, зокрема пов’язаних з потребою кардинального підвищення рівня медіаграмотності дітей та молоді і суспільства загалом</a:t>
            </a:r>
            <a:r>
              <a:rPr lang="uk-UA" altLang="ru-RU"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uk-UA" altLang="ru-RU" sz="2400" b="1">
                <a:solidFill>
                  <a:schemeClr val="folHlink"/>
                </a:solidFill>
                <a:effectLst/>
                <a:latin typeface="Times New Roman" panose="02020603050405020304" pitchFamily="18" charset="0"/>
                <a:ea typeface="Calibri" panose="020F0502020204030204" pitchFamily="34" charset="0"/>
                <a:cs typeface="Times New Roman" panose="02020603050405020304" pitchFamily="18" charset="0"/>
              </a:rPr>
              <a:t> </a:t>
            </a:r>
          </a:p>
          <a:p>
            <a:pPr eaLnBrk="1" hangingPunct="1">
              <a:lnSpc>
                <a:spcPct val="80000"/>
              </a:lnSpc>
              <a:buClr>
                <a:schemeClr val="bg2"/>
              </a:buClr>
              <a:buSzTx/>
              <a:buFontTx/>
              <a:buNone/>
            </a:pPr>
            <a:endParaRPr lang="ru-RU" altLang="ru-RU" sz="2400" b="1">
              <a:solidFill>
                <a:schemeClr val="folHlink"/>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Заголовок 1">
            <a:extLst>
              <a:ext uri="{FF2B5EF4-FFF2-40B4-BE49-F238E27FC236}">
                <a16:creationId xmlns:a16="http://schemas.microsoft.com/office/drawing/2014/main" id="{7738D553-DE80-4D3B-B237-14463E95FA89}"/>
              </a:ext>
            </a:extLst>
          </p:cNvPr>
          <p:cNvSpPr>
            <a:spLocks noGrp="1" noChangeArrowheads="1"/>
          </p:cNvSpPr>
          <p:nvPr>
            <p:ph type="title" idx="4294967295"/>
          </p:nvPr>
        </p:nvSpPr>
        <p:spPr>
          <a:xfrm>
            <a:off x="457200" y="504825"/>
            <a:ext cx="8229600" cy="1268413"/>
          </a:xfrm>
        </p:spPr>
        <p:txBody>
          <a:bodyPr/>
          <a:lstStyle/>
          <a:p>
            <a:pPr eaLnBrk="1" hangingPunct="1">
              <a:defRPr/>
            </a:pPr>
            <a:r>
              <a:rPr lang="uk-UA" altLang="ru-RU" sz="2600" b="1">
                <a:solidFill>
                  <a:schemeClr val="bg1"/>
                </a:solidFill>
              </a:rPr>
              <a:t>МІЖНАРОДНА</a:t>
            </a:r>
            <a:r>
              <a:rPr lang="uk-UA" altLang="ru-RU" sz="1800" b="1" i="1">
                <a:latin typeface="Times New Roman" panose="02020603050405020304" pitchFamily="18" charset="0"/>
                <a:cs typeface="Times New Roman" panose="02020603050405020304" pitchFamily="18" charset="0"/>
              </a:rPr>
              <a:t> </a:t>
            </a:r>
            <a:r>
              <a:rPr lang="uk-UA" altLang="ru-RU" sz="2600" b="1">
                <a:solidFill>
                  <a:schemeClr val="bg1"/>
                </a:solidFill>
              </a:rPr>
              <a:t>НАУКОВА СПІВПРАЦЯ</a:t>
            </a:r>
            <a:br>
              <a:rPr lang="uk-UA" altLang="ru-RU" sz="2600" b="1">
                <a:solidFill>
                  <a:schemeClr val="bg1"/>
                </a:solidFill>
              </a:rPr>
            </a:br>
            <a:br>
              <a:rPr lang="uk-UA" altLang="ru-RU" sz="2600" b="1">
                <a:solidFill>
                  <a:schemeClr val="bg1"/>
                </a:solidFill>
              </a:rPr>
            </a:br>
            <a:r>
              <a:rPr lang="uk-UA" altLang="ru-RU" sz="2600" b="1">
                <a:solidFill>
                  <a:srgbClr val="CC3300"/>
                </a:solidFill>
              </a:rPr>
              <a:t>Ініціатива </a:t>
            </a:r>
            <a:r>
              <a:rPr lang="uk-UA" altLang="ru-RU" sz="2600" b="1">
                <a:solidFill>
                  <a:srgbClr val="CC3300"/>
                </a:solidFill>
                <a:latin typeface="Times New Roman" panose="02020603050405020304" pitchFamily="18" charset="0"/>
                <a:cs typeface="Times New Roman" panose="02020603050405020304" pitchFamily="18" charset="0"/>
              </a:rPr>
              <a:t>«</a:t>
            </a:r>
            <a:r>
              <a:rPr lang="uk-UA" altLang="ru-RU" sz="2600" b="1">
                <a:solidFill>
                  <a:srgbClr val="CC3300"/>
                </a:solidFill>
                <a:cs typeface="Times New Roman" panose="02020603050405020304" pitchFamily="18" charset="0"/>
              </a:rPr>
              <a:t>Mental Health: </a:t>
            </a:r>
            <a:br>
              <a:rPr lang="uk-UA" altLang="ru-RU" sz="2600" b="1">
                <a:solidFill>
                  <a:srgbClr val="CC3300"/>
                </a:solidFill>
                <a:cs typeface="Times New Roman" panose="02020603050405020304" pitchFamily="18" charset="0"/>
              </a:rPr>
            </a:br>
            <a:r>
              <a:rPr lang="uk-UA" altLang="ru-RU" sz="2600" b="1">
                <a:solidFill>
                  <a:srgbClr val="CC3300"/>
                </a:solidFill>
                <a:cs typeface="Times New Roman" panose="02020603050405020304" pitchFamily="18" charset="0"/>
              </a:rPr>
              <a:t>global challenges of XXI century</a:t>
            </a:r>
            <a:r>
              <a:rPr lang="uk-UA" altLang="ru-RU" sz="2600" b="1">
                <a:solidFill>
                  <a:srgbClr val="CC3300"/>
                </a:solidFill>
                <a:latin typeface="Times New Roman" panose="02020603050405020304" pitchFamily="18" charset="0"/>
                <a:cs typeface="Times New Roman" panose="02020603050405020304" pitchFamily="18" charset="0"/>
              </a:rPr>
              <a:t>»</a:t>
            </a:r>
            <a:endParaRPr lang="ru-RU" altLang="ru-RU" sz="2600" b="1">
              <a:solidFill>
                <a:srgbClr val="CC3300"/>
              </a:solidFill>
            </a:endParaRPr>
          </a:p>
        </p:txBody>
      </p:sp>
      <p:sp>
        <p:nvSpPr>
          <p:cNvPr id="24579" name="Объект 2">
            <a:extLst>
              <a:ext uri="{FF2B5EF4-FFF2-40B4-BE49-F238E27FC236}">
                <a16:creationId xmlns:a16="http://schemas.microsoft.com/office/drawing/2014/main" id="{017C0F0B-49DD-4CB3-A07E-CB54B9C6A35E}"/>
              </a:ext>
            </a:extLst>
          </p:cNvPr>
          <p:cNvSpPr>
            <a:spLocks noGrp="1" noChangeArrowheads="1"/>
          </p:cNvSpPr>
          <p:nvPr>
            <p:ph idx="429496729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uk-UA" altLang="ru-RU" sz="2400" b="1">
                <a:solidFill>
                  <a:srgbClr val="CC3300"/>
                </a:solidFill>
                <a:effectLst/>
                <a:latin typeface="Times New Roman" panose="02020603050405020304" pitchFamily="18" charset="0"/>
                <a:cs typeface="Times New Roman" panose="02020603050405020304" pitchFamily="18" charset="0"/>
              </a:rPr>
              <a:t>5 конференцій</a:t>
            </a:r>
            <a:r>
              <a:rPr lang="uk-UA" altLang="ru-RU" sz="2400" b="1">
                <a:solidFill>
                  <a:srgbClr val="000000"/>
                </a:solidFill>
                <a:effectLst/>
                <a:latin typeface="Times New Roman" panose="02020603050405020304" pitchFamily="18" charset="0"/>
                <a:cs typeface="Times New Roman" panose="02020603050405020304" pitchFamily="18" charset="0"/>
              </a:rPr>
              <a:t> (Київ, Україна: 2017, 2018, 2020; Бухарест, Румунія: 2019; Агрідженто, Італія: 2021)</a:t>
            </a:r>
          </a:p>
          <a:p>
            <a:pPr eaLnBrk="1" hangingPunct="1">
              <a:spcBef>
                <a:spcPct val="50000"/>
              </a:spcBef>
            </a:pPr>
            <a:r>
              <a:rPr lang="uk-UA" altLang="ru-RU" sz="2400" b="1">
                <a:solidFill>
                  <a:srgbClr val="CC3300"/>
                </a:solidFill>
                <a:effectLst/>
                <a:latin typeface="Times New Roman" panose="02020603050405020304" pitchFamily="18" charset="0"/>
                <a:cs typeface="Times New Roman" panose="02020603050405020304" pitchFamily="18" charset="0"/>
              </a:rPr>
              <a:t>Гості та спікери</a:t>
            </a:r>
            <a:r>
              <a:rPr lang="uk-UA" altLang="ru-RU" sz="2400" b="1">
                <a:solidFill>
                  <a:srgbClr val="000000"/>
                </a:solidFill>
                <a:effectLst/>
                <a:latin typeface="Times New Roman" panose="02020603050405020304" pitchFamily="18" charset="0"/>
                <a:cs typeface="Times New Roman" panose="02020603050405020304" pitchFamily="18" charset="0"/>
              </a:rPr>
              <a:t>: представники Всесвітньої організації охорони здоров’я, Світової федерації психічного здоров’я, Міжнародного медичного корпусу, Офісу НATO, Посольства США, Національного інституту здоров’я (Italy, Istituto Superiore di Sanità ISS), EMDR Europe Association, Асоціації Балканських університетів</a:t>
            </a:r>
            <a:endParaRPr lang="ru-RU" altLang="ru-RU" sz="2400" b="1">
              <a:solidFill>
                <a:srgbClr val="000000"/>
              </a:solidFill>
              <a:effectLst/>
              <a:latin typeface="Times New Roman" panose="02020603050405020304" pitchFamily="18" charset="0"/>
              <a:cs typeface="Times New Roman" panose="02020603050405020304" pitchFamily="18" charset="0"/>
            </a:endParaRPr>
          </a:p>
          <a:p>
            <a:pPr eaLnBrk="1" hangingPunct="1"/>
            <a:endParaRPr lang="ru-RU" altLang="ru-RU" sz="2400" b="1">
              <a:solidFill>
                <a:srgbClr val="000000"/>
              </a:solidFill>
              <a:effectLst/>
              <a:latin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Заголовок 1">
            <a:extLst>
              <a:ext uri="{FF2B5EF4-FFF2-40B4-BE49-F238E27FC236}">
                <a16:creationId xmlns:a16="http://schemas.microsoft.com/office/drawing/2014/main" id="{6EDF9601-D48E-4DED-AF02-EDB36E41FB7C}"/>
              </a:ext>
            </a:extLst>
          </p:cNvPr>
          <p:cNvSpPr>
            <a:spLocks noGrp="1" noChangeArrowheads="1"/>
          </p:cNvSpPr>
          <p:nvPr>
            <p:ph type="title" idx="4294967295"/>
          </p:nvPr>
        </p:nvSpPr>
        <p:spPr>
          <a:xfrm>
            <a:off x="457200" y="333375"/>
            <a:ext cx="8229600" cy="1268413"/>
          </a:xfrm>
        </p:spPr>
        <p:txBody>
          <a:bodyPr/>
          <a:lstStyle/>
          <a:p>
            <a:pPr eaLnBrk="1" hangingPunct="1">
              <a:defRPr/>
            </a:pPr>
            <a:r>
              <a:rPr lang="uk-UA" altLang="ru-RU" sz="2600" b="1">
                <a:solidFill>
                  <a:schemeClr val="bg1"/>
                </a:solidFill>
              </a:rPr>
              <a:t>МІЖНАРОДНА</a:t>
            </a:r>
            <a:r>
              <a:rPr lang="uk-UA" altLang="ru-RU" sz="1800" b="1" i="1">
                <a:latin typeface="Times New Roman" panose="02020603050405020304" pitchFamily="18" charset="0"/>
                <a:cs typeface="Times New Roman" panose="02020603050405020304" pitchFamily="18" charset="0"/>
              </a:rPr>
              <a:t> </a:t>
            </a:r>
            <a:r>
              <a:rPr lang="uk-UA" altLang="ru-RU" sz="2600" b="1">
                <a:solidFill>
                  <a:schemeClr val="bg1"/>
                </a:solidFill>
              </a:rPr>
              <a:t>НАУКОВА СПІВПРАЦЯ</a:t>
            </a:r>
            <a:br>
              <a:rPr lang="uk-UA" altLang="ru-RU" sz="2600" b="1">
                <a:solidFill>
                  <a:schemeClr val="bg1"/>
                </a:solidFill>
              </a:rPr>
            </a:br>
            <a:br>
              <a:rPr lang="uk-UA" altLang="ru-RU" sz="2600" b="1">
                <a:solidFill>
                  <a:schemeClr val="bg1"/>
                </a:solidFill>
              </a:rPr>
            </a:br>
            <a:r>
              <a:rPr lang="uk-UA" altLang="ru-RU" sz="2600" b="1">
                <a:solidFill>
                  <a:srgbClr val="CC3300"/>
                </a:solidFill>
              </a:rPr>
              <a:t>Ініціатива </a:t>
            </a:r>
            <a:r>
              <a:rPr lang="uk-UA" altLang="ru-RU" sz="2600" b="1">
                <a:solidFill>
                  <a:srgbClr val="CC3300"/>
                </a:solidFill>
                <a:latin typeface="Times New Roman" panose="02020603050405020304" pitchFamily="18" charset="0"/>
                <a:cs typeface="Times New Roman" panose="02020603050405020304" pitchFamily="18" charset="0"/>
              </a:rPr>
              <a:t>«</a:t>
            </a:r>
            <a:r>
              <a:rPr lang="uk-UA" altLang="ru-RU" sz="2600" b="1">
                <a:solidFill>
                  <a:srgbClr val="CC3300"/>
                </a:solidFill>
                <a:cs typeface="Times New Roman" panose="02020603050405020304" pitchFamily="18" charset="0"/>
              </a:rPr>
              <a:t>Mental Health: </a:t>
            </a:r>
            <a:br>
              <a:rPr lang="uk-UA" altLang="ru-RU" sz="2600" b="1">
                <a:solidFill>
                  <a:srgbClr val="CC3300"/>
                </a:solidFill>
                <a:cs typeface="Times New Roman" panose="02020603050405020304" pitchFamily="18" charset="0"/>
              </a:rPr>
            </a:br>
            <a:r>
              <a:rPr lang="uk-UA" altLang="ru-RU" sz="2600" b="1">
                <a:solidFill>
                  <a:srgbClr val="CC3300"/>
                </a:solidFill>
                <a:cs typeface="Times New Roman" panose="02020603050405020304" pitchFamily="18" charset="0"/>
              </a:rPr>
              <a:t>global challenges of XXI century</a:t>
            </a:r>
            <a:r>
              <a:rPr lang="uk-UA" altLang="ru-RU" sz="2600" b="1">
                <a:solidFill>
                  <a:srgbClr val="CC3300"/>
                </a:solidFill>
                <a:latin typeface="Times New Roman" panose="02020603050405020304" pitchFamily="18" charset="0"/>
                <a:cs typeface="Times New Roman" panose="02020603050405020304" pitchFamily="18" charset="0"/>
              </a:rPr>
              <a:t>»</a:t>
            </a:r>
            <a:endParaRPr lang="ru-RU" altLang="ru-RU" sz="2600" b="1">
              <a:solidFill>
                <a:srgbClr val="CC3300"/>
              </a:solidFill>
            </a:endParaRPr>
          </a:p>
        </p:txBody>
      </p:sp>
      <p:pic>
        <p:nvPicPr>
          <p:cNvPr id="25603" name="Picture 4">
            <a:extLst>
              <a:ext uri="{FF2B5EF4-FFF2-40B4-BE49-F238E27FC236}">
                <a16:creationId xmlns:a16="http://schemas.microsoft.com/office/drawing/2014/main" id="{77400F1F-CDD0-41D7-9085-F4BBB884CC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088" y="1978025"/>
            <a:ext cx="3765550" cy="469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5">
            <a:extLst>
              <a:ext uri="{FF2B5EF4-FFF2-40B4-BE49-F238E27FC236}">
                <a16:creationId xmlns:a16="http://schemas.microsoft.com/office/drawing/2014/main" id="{08EC2411-D9F8-48F4-B6FD-8B44802070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2205038"/>
            <a:ext cx="4103687"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080E102-8FB9-4A7D-9B1C-D9C5C8685DCF}"/>
              </a:ext>
            </a:extLst>
          </p:cNvPr>
          <p:cNvSpPr>
            <a:spLocks noGrp="1"/>
          </p:cNvSpPr>
          <p:nvPr>
            <p:ph idx="4294967295"/>
          </p:nvPr>
        </p:nvSpPr>
        <p:spPr>
          <a:xfrm>
            <a:off x="468313" y="1412875"/>
            <a:ext cx="8229600" cy="4114800"/>
          </a:xfrm>
        </p:spPr>
        <p:txBody>
          <a:bodyPr/>
          <a:lstStyle/>
          <a:p>
            <a:pPr eaLnBrk="1" hangingPunct="1">
              <a:buClr>
                <a:srgbClr val="3333FF"/>
              </a:buClr>
              <a:defRPr/>
            </a:pPr>
            <a:r>
              <a:rPr lang="uk-UA" altLang="ru-RU" sz="2200" b="1">
                <a:solidFill>
                  <a:srgbClr val="000000"/>
                </a:solidFill>
                <a:effectLst/>
                <a:latin typeface="Times New Roman" panose="02020603050405020304" pitchFamily="18" charset="0"/>
                <a:cs typeface="Times New Roman" panose="02020603050405020304" pitchFamily="18" charset="0"/>
              </a:rPr>
              <a:t>«Євразійський обмін з вивчення миру» (2017–2019) за участю 5-ти країн-партнерів (Норвегія, Німеччина, Грузія, Киргизстан, Україна)</a:t>
            </a:r>
          </a:p>
          <a:p>
            <a:pPr eaLnBrk="1" hangingPunct="1">
              <a:buClr>
                <a:srgbClr val="3333FF"/>
              </a:buClr>
              <a:buFont typeface="Wingdings" panose="05000000000000000000" pitchFamily="2" charset="2"/>
              <a:buNone/>
              <a:defRPr/>
            </a:pPr>
            <a:endParaRPr lang="uk-UA" altLang="ru-RU" sz="2200" b="1">
              <a:solidFill>
                <a:srgbClr val="000000"/>
              </a:solidFill>
              <a:effectLst/>
              <a:latin typeface="Times New Roman" panose="02020603050405020304" pitchFamily="18" charset="0"/>
              <a:cs typeface="Times New Roman" panose="02020603050405020304" pitchFamily="18" charset="0"/>
            </a:endParaRPr>
          </a:p>
          <a:p>
            <a:pPr eaLnBrk="1" hangingPunct="1">
              <a:buClr>
                <a:srgbClr val="3333FF"/>
              </a:buClr>
              <a:defRPr/>
            </a:pPr>
            <a:r>
              <a:rPr lang="ru-RU" altLang="ru-RU" sz="2200" b="1">
                <a:solidFill>
                  <a:srgbClr val="000000"/>
                </a:solidFill>
                <a:effectLst/>
                <a:latin typeface="Times New Roman" panose="02020603050405020304" pitchFamily="18" charset="0"/>
                <a:cs typeface="Times New Roman" panose="02020603050405020304" pitchFamily="18" charset="0"/>
              </a:rPr>
              <a:t>Erasmus</a:t>
            </a:r>
            <a:r>
              <a:rPr lang="uk-UA" altLang="ru-RU" sz="2200" b="1">
                <a:solidFill>
                  <a:srgbClr val="000000"/>
                </a:solidFill>
                <a:effectLst/>
                <a:latin typeface="Times New Roman" panose="02020603050405020304" pitchFamily="18" charset="0"/>
                <a:cs typeface="Times New Roman" panose="02020603050405020304" pitchFamily="18" charset="0"/>
              </a:rPr>
              <a:t>+ </a:t>
            </a:r>
            <a:r>
              <a:rPr lang="ru-RU" altLang="ru-RU" sz="2200" b="1">
                <a:solidFill>
                  <a:srgbClr val="000000"/>
                </a:solidFill>
                <a:effectLst/>
                <a:latin typeface="Times New Roman" panose="02020603050405020304" pitchFamily="18" charset="0"/>
                <a:cs typeface="Times New Roman" panose="02020603050405020304" pitchFamily="18" charset="0"/>
              </a:rPr>
              <a:t>DocHub </a:t>
            </a:r>
            <a:r>
              <a:rPr lang="uk-UA" altLang="ru-RU" sz="2200" b="1">
                <a:solidFill>
                  <a:srgbClr val="000000"/>
                </a:solidFill>
                <a:effectLst/>
                <a:latin typeface="Times New Roman" panose="02020603050405020304" pitchFamily="18" charset="0"/>
                <a:cs typeface="Times New Roman" panose="02020603050405020304" pitchFamily="18" charset="0"/>
              </a:rPr>
              <a:t>«</a:t>
            </a:r>
            <a:r>
              <a:rPr lang="ru-RU" altLang="ru-RU" sz="2200" b="1">
                <a:solidFill>
                  <a:srgbClr val="000000"/>
                </a:solidFill>
                <a:effectLst/>
                <a:latin typeface="Times New Roman" panose="02020603050405020304" pitchFamily="18" charset="0"/>
                <a:cs typeface="Times New Roman" panose="02020603050405020304" pitchFamily="18" charset="0"/>
              </a:rPr>
              <a:t>Structuring cooperation in doctoral research</a:t>
            </a:r>
            <a:r>
              <a:rPr lang="uk-UA" altLang="ru-RU" sz="2200" b="1">
                <a:solidFill>
                  <a:srgbClr val="000000"/>
                </a:solidFill>
                <a:effectLst/>
                <a:latin typeface="Times New Roman" panose="02020603050405020304" pitchFamily="18" charset="0"/>
                <a:cs typeface="Times New Roman" panose="02020603050405020304" pitchFamily="18" charset="0"/>
              </a:rPr>
              <a:t>, </a:t>
            </a:r>
            <a:r>
              <a:rPr lang="ru-RU" altLang="ru-RU" sz="2200" b="1">
                <a:solidFill>
                  <a:srgbClr val="000000"/>
                </a:solidFill>
                <a:effectLst/>
                <a:latin typeface="Times New Roman" panose="02020603050405020304" pitchFamily="18" charset="0"/>
                <a:cs typeface="Times New Roman" panose="02020603050405020304" pitchFamily="18" charset="0"/>
              </a:rPr>
              <a:t>transferrable skills training</a:t>
            </a:r>
            <a:r>
              <a:rPr lang="uk-UA" altLang="ru-RU" sz="2200" b="1">
                <a:solidFill>
                  <a:srgbClr val="000000"/>
                </a:solidFill>
                <a:effectLst/>
                <a:latin typeface="Times New Roman" panose="02020603050405020304" pitchFamily="18" charset="0"/>
                <a:cs typeface="Times New Roman" panose="02020603050405020304" pitchFamily="18" charset="0"/>
              </a:rPr>
              <a:t>, </a:t>
            </a:r>
            <a:r>
              <a:rPr lang="ru-RU" altLang="ru-RU" sz="2200" b="1">
                <a:solidFill>
                  <a:srgbClr val="000000"/>
                </a:solidFill>
                <a:effectLst/>
                <a:latin typeface="Times New Roman" panose="02020603050405020304" pitchFamily="18" charset="0"/>
                <a:cs typeface="Times New Roman" panose="02020603050405020304" pitchFamily="18" charset="0"/>
              </a:rPr>
              <a:t>and academic writing instruction in Ukraine</a:t>
            </a:r>
            <a:r>
              <a:rPr lang="uk-UA" altLang="ru-RU" sz="2200" b="1">
                <a:solidFill>
                  <a:srgbClr val="000000"/>
                </a:solidFill>
                <a:effectLst/>
                <a:latin typeface="Times New Roman" panose="02020603050405020304" pitchFamily="18" charset="0"/>
                <a:cs typeface="Times New Roman" panose="02020603050405020304" pitchFamily="18" charset="0"/>
              </a:rPr>
              <a:t>'</a:t>
            </a:r>
            <a:r>
              <a:rPr lang="ru-RU" altLang="ru-RU" sz="2200" b="1">
                <a:solidFill>
                  <a:srgbClr val="000000"/>
                </a:solidFill>
                <a:effectLst/>
                <a:latin typeface="Times New Roman" panose="02020603050405020304" pitchFamily="18" charset="0"/>
                <a:cs typeface="Times New Roman" panose="02020603050405020304" pitchFamily="18" charset="0"/>
              </a:rPr>
              <a:t>s regions</a:t>
            </a:r>
            <a:r>
              <a:rPr lang="uk-UA" altLang="ru-RU" sz="2200" b="1">
                <a:solidFill>
                  <a:srgbClr val="000000"/>
                </a:solidFill>
                <a:effectLst/>
                <a:latin typeface="Times New Roman" panose="02020603050405020304" pitchFamily="18" charset="0"/>
                <a:cs typeface="Times New Roman" panose="02020603050405020304" pitchFamily="18" charset="0"/>
              </a:rPr>
              <a:t>» за участі 15 закладів вищої освіти з 5 країн (Франція, Фінляндія, Литва, Велика Британія, Ірландія) </a:t>
            </a:r>
          </a:p>
          <a:p>
            <a:pPr eaLnBrk="1" hangingPunct="1">
              <a:buClr>
                <a:srgbClr val="3333FF"/>
              </a:buClr>
              <a:defRPr/>
            </a:pPr>
            <a:endParaRPr lang="uk-UA" altLang="ru-RU" sz="2200" b="1">
              <a:solidFill>
                <a:srgbClr val="000000"/>
              </a:solidFill>
              <a:effectLst/>
              <a:latin typeface="Times New Roman" panose="02020603050405020304" pitchFamily="18" charset="0"/>
              <a:cs typeface="Times New Roman" panose="02020603050405020304" pitchFamily="18" charset="0"/>
            </a:endParaRPr>
          </a:p>
          <a:p>
            <a:pPr eaLnBrk="1" hangingPunct="1">
              <a:buClr>
                <a:srgbClr val="3333FF"/>
              </a:buClr>
              <a:defRPr/>
            </a:pPr>
            <a:r>
              <a:rPr lang="uk-UA" altLang="ru-RU" sz="2200" b="1">
                <a:solidFill>
                  <a:srgbClr val="000000"/>
                </a:solidFill>
                <a:effectLst/>
                <a:latin typeface="Times New Roman" panose="02020603050405020304" pitchFamily="18" charset="0"/>
                <a:cs typeface="Times New Roman" panose="02020603050405020304" pitchFamily="18" charset="0"/>
              </a:rPr>
              <a:t>«Political and economic self-constitution» за участі 12 закладів із 11 країн (Бразилія, Сербія, Італія, Індонезія, Румунія, Польща, Греція, Литва, Молдова, Угорщина, Україна)</a:t>
            </a:r>
            <a:endParaRPr lang="ru-RU" altLang="ru-RU" sz="220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None/>
              <a:defRPr/>
            </a:pPr>
            <a:endParaRPr lang="ru-RU" altLang="ru-RU" sz="2200">
              <a:solidFill>
                <a:srgbClr val="000000"/>
              </a:solidFill>
              <a:effectLst>
                <a:outerShdw blurRad="38100" dist="38100" dir="2700000" algn="tl">
                  <a:srgbClr val="FFFFFF"/>
                </a:outerShdw>
              </a:effectLst>
            </a:endParaRPr>
          </a:p>
        </p:txBody>
      </p:sp>
      <p:sp>
        <p:nvSpPr>
          <p:cNvPr id="90117" name="Заголовок 1">
            <a:extLst>
              <a:ext uri="{FF2B5EF4-FFF2-40B4-BE49-F238E27FC236}">
                <a16:creationId xmlns:a16="http://schemas.microsoft.com/office/drawing/2014/main" id="{D280935E-7A7C-422A-AB34-B078D1A51023}"/>
              </a:ext>
            </a:extLst>
          </p:cNvPr>
          <p:cNvSpPr>
            <a:spLocks noGrp="1" noChangeArrowheads="1"/>
          </p:cNvSpPr>
          <p:nvPr>
            <p:ph type="title" idx="4294967295"/>
          </p:nvPr>
        </p:nvSpPr>
        <p:spPr>
          <a:xfrm>
            <a:off x="457200" y="44450"/>
            <a:ext cx="8229600" cy="1371600"/>
          </a:xfrm>
        </p:spPr>
        <p:txBody>
          <a:bodyPr/>
          <a:lstStyle/>
          <a:p>
            <a:pPr eaLnBrk="1" hangingPunct="1">
              <a:defRPr/>
            </a:pPr>
            <a:r>
              <a:rPr lang="uk-UA" altLang="ru-RU" sz="2600" b="1">
                <a:solidFill>
                  <a:schemeClr val="bg1"/>
                </a:solidFill>
              </a:rPr>
              <a:t>МІЖНАРОДНА</a:t>
            </a:r>
            <a:r>
              <a:rPr lang="uk-UA" altLang="ru-RU" sz="1800" b="1" i="1">
                <a:latin typeface="Times New Roman" panose="02020603050405020304" pitchFamily="18" charset="0"/>
                <a:cs typeface="Times New Roman" panose="02020603050405020304" pitchFamily="18" charset="0"/>
              </a:rPr>
              <a:t> </a:t>
            </a:r>
            <a:r>
              <a:rPr lang="uk-UA" altLang="ru-RU" sz="2600" b="1">
                <a:solidFill>
                  <a:schemeClr val="bg1"/>
                </a:solidFill>
              </a:rPr>
              <a:t>НАУКОВА СПІВПРАЦЯ</a:t>
            </a:r>
            <a:br>
              <a:rPr lang="uk-UA" altLang="ru-RU" sz="2600" b="1">
                <a:solidFill>
                  <a:schemeClr val="bg1"/>
                </a:solidFill>
              </a:rPr>
            </a:br>
            <a:r>
              <a:rPr lang="uk-UA" altLang="ru-RU" sz="2600" b="1">
                <a:solidFill>
                  <a:srgbClr val="CC3300"/>
                </a:solidFill>
                <a:cs typeface="Times New Roman" panose="02020603050405020304" pitchFamily="18" charset="0"/>
              </a:rPr>
              <a:t>Інші наукові проєкти</a:t>
            </a:r>
            <a:endParaRPr lang="ru-RU" altLang="ru-RU" sz="2600" b="1">
              <a:solidFill>
                <a:srgbClr val="CC3300"/>
              </a:solidFill>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Заголовок 1">
            <a:extLst>
              <a:ext uri="{FF2B5EF4-FFF2-40B4-BE49-F238E27FC236}">
                <a16:creationId xmlns:a16="http://schemas.microsoft.com/office/drawing/2014/main" id="{634991FE-3D91-4601-B558-6124407FFA29}"/>
              </a:ext>
            </a:extLst>
          </p:cNvPr>
          <p:cNvSpPr>
            <a:spLocks noGrp="1" noChangeArrowheads="1"/>
          </p:cNvSpPr>
          <p:nvPr>
            <p:ph type="title" idx="4294967295"/>
          </p:nvPr>
        </p:nvSpPr>
        <p:spPr>
          <a:xfrm>
            <a:off x="468313" y="549275"/>
            <a:ext cx="8064500" cy="1570038"/>
          </a:xfrm>
        </p:spPr>
        <p:txBody>
          <a:bodyPr/>
          <a:lstStyle/>
          <a:p>
            <a:pPr eaLnBrk="1" hangingPunct="1">
              <a:defRPr/>
            </a:pPr>
            <a:r>
              <a:rPr lang="uk-UA" altLang="ru-RU" sz="2600" b="1">
                <a:solidFill>
                  <a:schemeClr val="bg1"/>
                </a:solidFill>
              </a:rPr>
              <a:t>ДИНАМІКА КІЛЬКОСТІ </a:t>
            </a:r>
            <a:r>
              <a:rPr lang="ru-RU" altLang="ru-RU" sz="2600" b="1">
                <a:solidFill>
                  <a:schemeClr val="bg1"/>
                </a:solidFill>
              </a:rPr>
              <a:t>НАУКОВЦІВ </a:t>
            </a:r>
            <a:br>
              <a:rPr lang="ru-RU" altLang="ru-RU" sz="2600" b="1">
                <a:solidFill>
                  <a:schemeClr val="bg1"/>
                </a:solidFill>
              </a:rPr>
            </a:br>
            <a:r>
              <a:rPr lang="ru-RU" altLang="ru-RU" sz="2600" b="1">
                <a:solidFill>
                  <a:schemeClr val="bg1"/>
                </a:solidFill>
              </a:rPr>
              <a:t>З ПОЗИТИВНИМ ЗНАЧЕННЯМ </a:t>
            </a:r>
            <a:br>
              <a:rPr lang="ru-RU" altLang="ru-RU" sz="2600" b="1">
                <a:solidFill>
                  <a:schemeClr val="bg1"/>
                </a:solidFill>
              </a:rPr>
            </a:br>
            <a:r>
              <a:rPr lang="uk-UA" altLang="ru-RU" sz="2600" b="1">
                <a:solidFill>
                  <a:schemeClr val="bg1"/>
                </a:solidFill>
              </a:rPr>
              <a:t>ІНДЕКСУ ГІРША</a:t>
            </a:r>
            <a:r>
              <a:rPr lang="uk-UA" altLang="ru-RU" sz="2600" b="1">
                <a:solidFill>
                  <a:schemeClr val="bg1"/>
                </a:solidFill>
                <a:latin typeface="Times New Roman" panose="02020603050405020304" pitchFamily="18" charset="0"/>
              </a:rPr>
              <a:t> (у % )</a:t>
            </a:r>
            <a:br>
              <a:rPr lang="uk-UA" altLang="ru-RU" sz="2600" b="1">
                <a:solidFill>
                  <a:srgbClr val="0000CC"/>
                </a:solidFill>
                <a:latin typeface="Times New Roman" panose="02020603050405020304" pitchFamily="18" charset="0"/>
              </a:rPr>
            </a:br>
            <a:r>
              <a:rPr lang="uk-UA" altLang="ru-RU" sz="2800" b="1">
                <a:solidFill>
                  <a:srgbClr val="0000CC"/>
                </a:solidFill>
                <a:latin typeface="Times New Roman" panose="02020603050405020304" pitchFamily="18" charset="0"/>
              </a:rPr>
              <a:t>			</a:t>
            </a:r>
            <a:endParaRPr lang="ru-RU" altLang="ru-RU" sz="2800" b="1">
              <a:solidFill>
                <a:srgbClr val="0000CC"/>
              </a:solidFill>
              <a:latin typeface="Times New Roman" panose="02020603050405020304" pitchFamily="18" charset="0"/>
            </a:endParaRPr>
          </a:p>
        </p:txBody>
      </p:sp>
      <p:sp>
        <p:nvSpPr>
          <p:cNvPr id="27651" name="Rectangle 6">
            <a:extLst>
              <a:ext uri="{FF2B5EF4-FFF2-40B4-BE49-F238E27FC236}">
                <a16:creationId xmlns:a16="http://schemas.microsoft.com/office/drawing/2014/main" id="{8B0D38D3-D93E-47F7-8AB2-036F90DF6714}"/>
              </a:ext>
            </a:extLst>
          </p:cNvPr>
          <p:cNvSpPr>
            <a:spLocks noChangeArrowheads="1"/>
          </p:cNvSpPr>
          <p:nvPr/>
        </p:nvSpPr>
        <p:spPr bwMode="auto">
          <a:xfrm>
            <a:off x="0" y="2400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ru-RU" altLang="ru-RU" sz="1800"/>
          </a:p>
        </p:txBody>
      </p:sp>
      <p:graphicFrame>
        <p:nvGraphicFramePr>
          <p:cNvPr id="27652" name="Object 5">
            <a:extLst>
              <a:ext uri="{FF2B5EF4-FFF2-40B4-BE49-F238E27FC236}">
                <a16:creationId xmlns:a16="http://schemas.microsoft.com/office/drawing/2014/main" id="{10A2C7EF-2653-4544-AEE7-1D23C4D1F78B}"/>
              </a:ext>
            </a:extLst>
          </p:cNvPr>
          <p:cNvGraphicFramePr>
            <a:graphicFrameLocks noChangeAspect="1"/>
          </p:cNvGraphicFramePr>
          <p:nvPr/>
        </p:nvGraphicFramePr>
        <p:xfrm>
          <a:off x="685800" y="2332038"/>
          <a:ext cx="7980363" cy="3833812"/>
        </p:xfrm>
        <a:graphic>
          <a:graphicData uri="http://schemas.openxmlformats.org/presentationml/2006/ole">
            <mc:AlternateContent xmlns:mc="http://schemas.openxmlformats.org/markup-compatibility/2006">
              <mc:Choice xmlns:v="urn:schemas-microsoft-com:vml" Requires="v">
                <p:oleObj spid="_x0000_s27653" name="Диаграмма" r:id="rId3" imgW="7953566" imgH="3819477" progId="Excel.Chart.8">
                  <p:embed/>
                </p:oleObj>
              </mc:Choice>
              <mc:Fallback>
                <p:oleObj name="Диаграмма" r:id="rId3" imgW="7953566" imgH="3819477" progId="Excel.Char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332038"/>
                        <a:ext cx="7980363" cy="383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Заголовок 1">
            <a:extLst>
              <a:ext uri="{FF2B5EF4-FFF2-40B4-BE49-F238E27FC236}">
                <a16:creationId xmlns:a16="http://schemas.microsoft.com/office/drawing/2014/main" id="{D2C21CA5-E8CF-43CB-B293-06C5C408B2D1}"/>
              </a:ext>
            </a:extLst>
          </p:cNvPr>
          <p:cNvSpPr>
            <a:spLocks noGrp="1" noChangeArrowheads="1"/>
          </p:cNvSpPr>
          <p:nvPr>
            <p:ph type="title" idx="4294967295"/>
          </p:nvPr>
        </p:nvSpPr>
        <p:spPr>
          <a:xfrm>
            <a:off x="468313" y="549275"/>
            <a:ext cx="8064500" cy="1570038"/>
          </a:xfrm>
        </p:spPr>
        <p:txBody>
          <a:bodyPr/>
          <a:lstStyle/>
          <a:p>
            <a:pPr eaLnBrk="1" hangingPunct="1">
              <a:defRPr/>
            </a:pPr>
            <a:r>
              <a:rPr lang="uk-UA" altLang="ru-RU" sz="2600" b="1">
                <a:solidFill>
                  <a:schemeClr val="bg1"/>
                </a:solidFill>
              </a:rPr>
              <a:t>ДИНАМІКА ЦИТУВАНЬ ПРАЦЬ НАУКОВЦІ</a:t>
            </a:r>
            <a:r>
              <a:rPr lang="ru-RU" altLang="ru-RU" sz="2600" b="1">
                <a:solidFill>
                  <a:schemeClr val="bg1"/>
                </a:solidFill>
              </a:rPr>
              <a:t>В УСТАНОВИ</a:t>
            </a:r>
            <a:br>
              <a:rPr lang="uk-UA" altLang="ru-RU" sz="2600" b="1">
                <a:solidFill>
                  <a:srgbClr val="0000CC"/>
                </a:solidFill>
                <a:latin typeface="Times New Roman" panose="02020603050405020304" pitchFamily="18" charset="0"/>
              </a:rPr>
            </a:br>
            <a:r>
              <a:rPr lang="uk-UA" altLang="ru-RU" sz="2800" b="1">
                <a:solidFill>
                  <a:srgbClr val="0000CC"/>
                </a:solidFill>
                <a:latin typeface="Times New Roman" panose="02020603050405020304" pitchFamily="18" charset="0"/>
              </a:rPr>
              <a:t>			</a:t>
            </a:r>
            <a:endParaRPr lang="ru-RU" altLang="ru-RU" sz="2800" b="1">
              <a:solidFill>
                <a:srgbClr val="0000CC"/>
              </a:solidFill>
              <a:latin typeface="Times New Roman" panose="02020603050405020304" pitchFamily="18" charset="0"/>
            </a:endParaRPr>
          </a:p>
        </p:txBody>
      </p:sp>
      <p:sp>
        <p:nvSpPr>
          <p:cNvPr id="28675" name="Rectangle 6">
            <a:extLst>
              <a:ext uri="{FF2B5EF4-FFF2-40B4-BE49-F238E27FC236}">
                <a16:creationId xmlns:a16="http://schemas.microsoft.com/office/drawing/2014/main" id="{12FBA234-7684-4875-8B53-F93F6500A4EA}"/>
              </a:ext>
            </a:extLst>
          </p:cNvPr>
          <p:cNvSpPr>
            <a:spLocks noChangeArrowheads="1"/>
          </p:cNvSpPr>
          <p:nvPr/>
        </p:nvSpPr>
        <p:spPr bwMode="auto">
          <a:xfrm>
            <a:off x="0" y="2400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ru-RU" altLang="ru-RU" sz="1800"/>
          </a:p>
        </p:txBody>
      </p:sp>
      <p:graphicFrame>
        <p:nvGraphicFramePr>
          <p:cNvPr id="28676" name="Object 5">
            <a:extLst>
              <a:ext uri="{FF2B5EF4-FFF2-40B4-BE49-F238E27FC236}">
                <a16:creationId xmlns:a16="http://schemas.microsoft.com/office/drawing/2014/main" id="{8ABA92EE-E91C-4EF3-A726-E4644ED58F8E}"/>
              </a:ext>
            </a:extLst>
          </p:cNvPr>
          <p:cNvGraphicFramePr>
            <a:graphicFrameLocks noChangeAspect="1"/>
          </p:cNvGraphicFramePr>
          <p:nvPr/>
        </p:nvGraphicFramePr>
        <p:xfrm>
          <a:off x="685800" y="2332038"/>
          <a:ext cx="7980363" cy="3833812"/>
        </p:xfrm>
        <a:graphic>
          <a:graphicData uri="http://schemas.openxmlformats.org/presentationml/2006/ole">
            <mc:AlternateContent xmlns:mc="http://schemas.openxmlformats.org/markup-compatibility/2006">
              <mc:Choice xmlns:v="urn:schemas-microsoft-com:vml" Requires="v">
                <p:oleObj spid="_x0000_s28677" name="Диаграмма" r:id="rId3" imgW="7953566" imgH="3819477" progId="Excel.Chart.8">
                  <p:embed/>
                </p:oleObj>
              </mc:Choice>
              <mc:Fallback>
                <p:oleObj name="Диаграмма" r:id="rId3" imgW="7953566" imgH="3819477" progId="Excel.Char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332038"/>
                        <a:ext cx="7980363" cy="383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Заголовок 1">
            <a:extLst>
              <a:ext uri="{FF2B5EF4-FFF2-40B4-BE49-F238E27FC236}">
                <a16:creationId xmlns:a16="http://schemas.microsoft.com/office/drawing/2014/main" id="{4C62802F-046B-4959-AD78-85DCA6051F27}"/>
              </a:ext>
            </a:extLst>
          </p:cNvPr>
          <p:cNvSpPr>
            <a:spLocks noGrp="1" noChangeArrowheads="1"/>
          </p:cNvSpPr>
          <p:nvPr>
            <p:ph type="title" idx="4294967295"/>
          </p:nvPr>
        </p:nvSpPr>
        <p:spPr>
          <a:xfrm>
            <a:off x="503238" y="333375"/>
            <a:ext cx="8064500" cy="647700"/>
          </a:xfrm>
        </p:spPr>
        <p:txBody>
          <a:bodyPr/>
          <a:lstStyle/>
          <a:p>
            <a:pPr eaLnBrk="1" hangingPunct="1">
              <a:lnSpc>
                <a:spcPct val="90000"/>
              </a:lnSpc>
              <a:defRPr/>
            </a:pPr>
            <a:r>
              <a:rPr lang="uk-UA" altLang="ru-RU" sz="2600" b="1" dirty="0">
                <a:solidFill>
                  <a:schemeClr val="bg1"/>
                </a:solidFill>
              </a:rPr>
              <a:t>ПЕ</a:t>
            </a:r>
            <a:r>
              <a:rPr lang="ru-RU" altLang="ru-RU" sz="2600" b="1" dirty="0">
                <a:solidFill>
                  <a:schemeClr val="bg1"/>
                </a:solidFill>
              </a:rPr>
              <a:t>РСПЕКТИВИ ПОДАЛЬШОГО РОЗВИТКУ ІНСТИТУТУ</a:t>
            </a:r>
            <a:r>
              <a:rPr lang="ru-RU" altLang="ru-RU" dirty="0"/>
              <a:t> </a:t>
            </a:r>
            <a:endParaRPr lang="ru-RU" altLang="ru-RU" sz="2800" b="1" dirty="0">
              <a:solidFill>
                <a:srgbClr val="0000CC"/>
              </a:solidFill>
              <a:latin typeface="Times New Roman" panose="02020603050405020304" pitchFamily="18" charset="0"/>
            </a:endParaRPr>
          </a:p>
        </p:txBody>
      </p:sp>
      <p:sp>
        <p:nvSpPr>
          <p:cNvPr id="29699" name="Rectangle 6">
            <a:extLst>
              <a:ext uri="{FF2B5EF4-FFF2-40B4-BE49-F238E27FC236}">
                <a16:creationId xmlns:a16="http://schemas.microsoft.com/office/drawing/2014/main" id="{1A08AAE7-1E52-45BC-8527-6ED917234252}"/>
              </a:ext>
            </a:extLst>
          </p:cNvPr>
          <p:cNvSpPr>
            <a:spLocks noChangeArrowheads="1"/>
          </p:cNvSpPr>
          <p:nvPr/>
        </p:nvSpPr>
        <p:spPr bwMode="auto">
          <a:xfrm>
            <a:off x="0" y="2400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ru-RU" altLang="ru-RU" sz="1800"/>
          </a:p>
        </p:txBody>
      </p:sp>
      <p:sp>
        <p:nvSpPr>
          <p:cNvPr id="29700" name="Rectangle 6">
            <a:extLst>
              <a:ext uri="{FF2B5EF4-FFF2-40B4-BE49-F238E27FC236}">
                <a16:creationId xmlns:a16="http://schemas.microsoft.com/office/drawing/2014/main" id="{141EF7FC-4640-4657-847E-D0DFC0AF9A2E}"/>
              </a:ext>
            </a:extLst>
          </p:cNvPr>
          <p:cNvSpPr>
            <a:spLocks noChangeArrowheads="1"/>
          </p:cNvSpPr>
          <p:nvPr/>
        </p:nvSpPr>
        <p:spPr bwMode="auto">
          <a:xfrm>
            <a:off x="250825" y="1330325"/>
            <a:ext cx="8569325" cy="530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eaLnBrk="1" hangingPunct="1">
              <a:lnSpc>
                <a:spcPct val="80000"/>
              </a:lnSpc>
              <a:buClr>
                <a:srgbClr val="3333FF"/>
              </a:buClr>
              <a:buSzTx/>
              <a:buFont typeface="Arial" panose="020B0604020202020204" pitchFamily="34" charset="0"/>
              <a:buChar char="•"/>
            </a:pPr>
            <a:r>
              <a:rPr lang="uk-UA" altLang="ru-RU" sz="2200" b="1">
                <a:solidFill>
                  <a:srgbClr val="000000"/>
                </a:solidFill>
                <a:latin typeface="Times New Roman" panose="02020603050405020304" pitchFamily="18" charset="0"/>
                <a:cs typeface="Times New Roman" panose="02020603050405020304" pitchFamily="18" charset="0"/>
              </a:rPr>
              <a:t>П</a:t>
            </a:r>
            <a:r>
              <a:rPr lang="ru-RU" altLang="ru-RU" sz="2200" b="1">
                <a:solidFill>
                  <a:srgbClr val="000000"/>
                </a:solidFill>
                <a:latin typeface="Times New Roman" panose="02020603050405020304" pitchFamily="18" charset="0"/>
                <a:cs typeface="Times New Roman" panose="02020603050405020304" pitchFamily="18" charset="0"/>
              </a:rPr>
              <a:t>ідготовк</a:t>
            </a:r>
            <a:r>
              <a:rPr lang="uk-UA" altLang="ru-RU" sz="2200" b="1">
                <a:solidFill>
                  <a:srgbClr val="000000"/>
                </a:solidFill>
                <a:latin typeface="Times New Roman" panose="02020603050405020304" pitchFamily="18" charset="0"/>
                <a:cs typeface="Times New Roman" panose="02020603050405020304" pitchFamily="18" charset="0"/>
              </a:rPr>
              <a:t>а</a:t>
            </a:r>
            <a:r>
              <a:rPr lang="ru-RU" altLang="ru-RU" sz="2200" b="1">
                <a:solidFill>
                  <a:srgbClr val="000000"/>
                </a:solidFill>
                <a:latin typeface="Times New Roman" panose="02020603050405020304" pitchFamily="18" charset="0"/>
                <a:cs typeface="Times New Roman" panose="02020603050405020304" pitchFamily="18" charset="0"/>
              </a:rPr>
              <a:t> проєктів на здобуття грантів, передусім Національного фонду досліджень України</a:t>
            </a:r>
          </a:p>
          <a:p>
            <a:pPr algn="just">
              <a:lnSpc>
                <a:spcPct val="80000"/>
              </a:lnSpc>
              <a:buClr>
                <a:srgbClr val="3333FF"/>
              </a:buClr>
              <a:buSzTx/>
              <a:buFont typeface="Arial" panose="020B0604020202020204" pitchFamily="34" charset="0"/>
              <a:buChar char="•"/>
            </a:pPr>
            <a:r>
              <a:rPr lang="uk-UA" altLang="ru-RU" sz="2200" b="1">
                <a:solidFill>
                  <a:srgbClr val="000000"/>
                </a:solidFill>
                <a:latin typeface="Times New Roman" panose="02020603050405020304" pitchFamily="18" charset="0"/>
                <a:cs typeface="Times New Roman" panose="02020603050405020304" pitchFamily="18" charset="0"/>
              </a:rPr>
              <a:t>П</a:t>
            </a:r>
            <a:r>
              <a:rPr lang="ru-RU" altLang="ru-RU" sz="2200" b="1">
                <a:solidFill>
                  <a:srgbClr val="000000"/>
                </a:solidFill>
                <a:latin typeface="Times New Roman" panose="02020603050405020304" pitchFamily="18" charset="0"/>
                <a:cs typeface="Times New Roman" panose="02020603050405020304" pitchFamily="18" charset="0"/>
              </a:rPr>
              <a:t>одальш</a:t>
            </a:r>
            <a:r>
              <a:rPr lang="uk-UA" altLang="ru-RU" sz="2200" b="1">
                <a:solidFill>
                  <a:srgbClr val="000000"/>
                </a:solidFill>
                <a:latin typeface="Times New Roman" panose="02020603050405020304" pitchFamily="18" charset="0"/>
                <a:cs typeface="Times New Roman" panose="02020603050405020304" pitchFamily="18" charset="0"/>
              </a:rPr>
              <a:t>а</a:t>
            </a:r>
            <a:r>
              <a:rPr lang="ru-RU" altLang="ru-RU" sz="2200" b="1">
                <a:solidFill>
                  <a:srgbClr val="000000"/>
                </a:solidFill>
                <a:latin typeface="Times New Roman" panose="02020603050405020304" pitchFamily="18" charset="0"/>
                <a:cs typeface="Times New Roman" panose="02020603050405020304" pitchFamily="18" charset="0"/>
              </a:rPr>
              <a:t> комерціалізації діяльності, активн</a:t>
            </a:r>
            <a:r>
              <a:rPr lang="uk-UA" altLang="ru-RU" sz="2200" b="1">
                <a:solidFill>
                  <a:srgbClr val="000000"/>
                </a:solidFill>
                <a:latin typeface="Times New Roman" panose="02020603050405020304" pitchFamily="18" charset="0"/>
                <a:cs typeface="Times New Roman" panose="02020603050405020304" pitchFamily="18" charset="0"/>
              </a:rPr>
              <a:t>ий пошук</a:t>
            </a:r>
            <a:r>
              <a:rPr lang="ru-RU" altLang="ru-RU" sz="2200" b="1">
                <a:solidFill>
                  <a:srgbClr val="000000"/>
                </a:solidFill>
                <a:latin typeface="Times New Roman" panose="02020603050405020304" pitchFamily="18" charset="0"/>
                <a:cs typeface="Times New Roman" panose="02020603050405020304" pitchFamily="18" charset="0"/>
              </a:rPr>
              <a:t> замовників на виконання прикладних досліджень та надання інших психологічних послуг</a:t>
            </a:r>
          </a:p>
          <a:p>
            <a:pPr algn="just">
              <a:lnSpc>
                <a:spcPct val="80000"/>
              </a:lnSpc>
              <a:buClr>
                <a:srgbClr val="3333FF"/>
              </a:buClr>
              <a:buSzTx/>
              <a:buFont typeface="Arial" panose="020B0604020202020204" pitchFamily="34" charset="0"/>
              <a:buChar char="•"/>
            </a:pPr>
            <a:r>
              <a:rPr lang="uk-UA" altLang="ru-RU" sz="2200" b="1">
                <a:solidFill>
                  <a:srgbClr val="000000"/>
                </a:solidFill>
                <a:latin typeface="Times New Roman" panose="02020603050405020304" pitchFamily="18" charset="0"/>
                <a:cs typeface="Times New Roman" panose="02020603050405020304" pitchFamily="18" charset="0"/>
              </a:rPr>
              <a:t>Р</a:t>
            </a:r>
            <a:r>
              <a:rPr lang="ru-RU" altLang="ru-RU" sz="2200" b="1">
                <a:solidFill>
                  <a:srgbClr val="000000"/>
                </a:solidFill>
                <a:latin typeface="Times New Roman" panose="02020603050405020304" pitchFamily="18" charset="0"/>
                <a:cs typeface="Times New Roman" panose="02020603050405020304" pitchFamily="18" charset="0"/>
              </a:rPr>
              <a:t>озширення спектру освітніх послуг</a:t>
            </a:r>
          </a:p>
          <a:p>
            <a:pPr algn="just">
              <a:lnSpc>
                <a:spcPct val="80000"/>
              </a:lnSpc>
              <a:buClr>
                <a:srgbClr val="3333FF"/>
              </a:buClr>
              <a:buSzTx/>
              <a:buFont typeface="Arial" panose="020B0604020202020204" pitchFamily="34" charset="0"/>
              <a:buChar char="•"/>
            </a:pPr>
            <a:r>
              <a:rPr lang="uk-UA" altLang="ru-RU" sz="2200" b="1">
                <a:solidFill>
                  <a:srgbClr val="000000"/>
                </a:solidFill>
                <a:latin typeface="Times New Roman" panose="02020603050405020304" pitchFamily="18" charset="0"/>
                <a:cs typeface="Times New Roman" panose="02020603050405020304" pitchFamily="18" charset="0"/>
              </a:rPr>
              <a:t>С</a:t>
            </a:r>
            <a:r>
              <a:rPr lang="ru-RU" altLang="ru-RU" sz="2200" b="1">
                <a:solidFill>
                  <a:srgbClr val="000000"/>
                </a:solidFill>
                <a:latin typeface="Times New Roman" panose="02020603050405020304" pitchFamily="18" charset="0"/>
                <a:cs typeface="Times New Roman" panose="02020603050405020304" pitchFamily="18" charset="0"/>
              </a:rPr>
              <a:t>творення разом із закладами вищої освіти спільних структурних   підрозділів (відділів, лабораторій тощо) за профілем діяльності Інституту</a:t>
            </a:r>
          </a:p>
          <a:p>
            <a:pPr algn="just">
              <a:lnSpc>
                <a:spcPct val="80000"/>
              </a:lnSpc>
              <a:buClr>
                <a:srgbClr val="3333FF"/>
              </a:buClr>
              <a:buSzTx/>
              <a:buFont typeface="Arial" panose="020B0604020202020204" pitchFamily="34" charset="0"/>
              <a:buChar char="•"/>
            </a:pPr>
            <a:r>
              <a:rPr lang="uk-UA" altLang="ru-RU" sz="2200" b="1">
                <a:solidFill>
                  <a:srgbClr val="000000"/>
                </a:solidFill>
                <a:latin typeface="Times New Roman" panose="02020603050405020304" pitchFamily="18" charset="0"/>
                <a:cs typeface="Times New Roman" panose="02020603050405020304" pitchFamily="18" charset="0"/>
              </a:rPr>
              <a:t>Н</a:t>
            </a:r>
            <a:r>
              <a:rPr lang="ru-RU" altLang="ru-RU" sz="2200" b="1">
                <a:solidFill>
                  <a:srgbClr val="000000"/>
                </a:solidFill>
                <a:latin typeface="Times New Roman" panose="02020603050405020304" pitchFamily="18" charset="0"/>
                <a:cs typeface="Times New Roman" panose="02020603050405020304" pitchFamily="18" charset="0"/>
              </a:rPr>
              <a:t>аполеглив</a:t>
            </a:r>
            <a:r>
              <a:rPr lang="uk-UA" altLang="ru-RU" sz="2200" b="1">
                <a:solidFill>
                  <a:srgbClr val="000000"/>
                </a:solidFill>
                <a:latin typeface="Times New Roman" panose="02020603050405020304" pitchFamily="18" charset="0"/>
                <a:cs typeface="Times New Roman" panose="02020603050405020304" pitchFamily="18" charset="0"/>
              </a:rPr>
              <a:t>е </a:t>
            </a:r>
            <a:r>
              <a:rPr lang="ru-RU" altLang="ru-RU" sz="2200" b="1">
                <a:solidFill>
                  <a:srgbClr val="000000"/>
                </a:solidFill>
                <a:latin typeface="Times New Roman" panose="02020603050405020304" pitchFamily="18" charset="0"/>
                <a:cs typeface="Times New Roman" panose="02020603050405020304" pitchFamily="18" charset="0"/>
              </a:rPr>
              <a:t>просуванн</a:t>
            </a:r>
            <a:r>
              <a:rPr lang="uk-UA" altLang="ru-RU" sz="2200" b="1">
                <a:solidFill>
                  <a:srgbClr val="000000"/>
                </a:solidFill>
                <a:latin typeface="Times New Roman" panose="02020603050405020304" pitchFamily="18" charset="0"/>
                <a:cs typeface="Times New Roman" panose="02020603050405020304" pitchFamily="18" charset="0"/>
              </a:rPr>
              <a:t>я</a:t>
            </a:r>
            <a:r>
              <a:rPr lang="ru-RU" altLang="ru-RU" sz="2200" b="1">
                <a:solidFill>
                  <a:srgbClr val="000000"/>
                </a:solidFill>
                <a:latin typeface="Times New Roman" panose="02020603050405020304" pitchFamily="18" charset="0"/>
                <a:cs typeface="Times New Roman" panose="02020603050405020304" pitchFamily="18" charset="0"/>
              </a:rPr>
              <a:t> періодичних видань установи до наукометричних баз даних (Web of Science Core Collection і Scopus)</a:t>
            </a:r>
          </a:p>
          <a:p>
            <a:pPr algn="just">
              <a:lnSpc>
                <a:spcPct val="80000"/>
              </a:lnSpc>
              <a:buClr>
                <a:srgbClr val="3333FF"/>
              </a:buClr>
              <a:buSzTx/>
              <a:buFont typeface="Arial" panose="020B0604020202020204" pitchFamily="34" charset="0"/>
              <a:buChar char="•"/>
            </a:pPr>
            <a:r>
              <a:rPr lang="uk-UA" altLang="ru-RU" sz="2200" b="1">
                <a:solidFill>
                  <a:srgbClr val="000000"/>
                </a:solidFill>
                <a:latin typeface="Times New Roman" panose="02020603050405020304" pitchFamily="18" charset="0"/>
                <a:cs typeface="Times New Roman" panose="02020603050405020304" pitchFamily="18" charset="0"/>
              </a:rPr>
              <a:t>З</a:t>
            </a:r>
            <a:r>
              <a:rPr lang="ru-RU" altLang="ru-RU" sz="2200" b="1">
                <a:solidFill>
                  <a:srgbClr val="000000"/>
                </a:solidFill>
                <a:latin typeface="Times New Roman" panose="02020603050405020304" pitchFamily="18" charset="0"/>
                <a:cs typeface="Times New Roman" panose="02020603050405020304" pitchFamily="18" charset="0"/>
              </a:rPr>
              <a:t>дійснення заходів, спрямованих на опанування науковими співробітниками новітніх інформаційно-комунікативних технологій, вільне використання ними національних і міжнародних інформаційно-комунікаційних сервісів і програмного забезпечення у дослідницькій та експериментальній роботі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C1F94B31-5E30-4B8F-A880-B5D734BCA2ED}"/>
              </a:ext>
            </a:extLst>
          </p:cNvPr>
          <p:cNvSpPr>
            <a:spLocks noGrp="1" noChangeArrowheads="1"/>
          </p:cNvSpPr>
          <p:nvPr>
            <p:ph type="title"/>
          </p:nvPr>
        </p:nvSpPr>
        <p:spPr>
          <a:xfrm>
            <a:off x="971550" y="2708275"/>
            <a:ext cx="7543800" cy="1439863"/>
          </a:xfrm>
        </p:spPr>
        <p:txBody>
          <a:bodyPr/>
          <a:lstStyle/>
          <a:p>
            <a:pPr eaLnBrk="1" hangingPunct="1"/>
            <a:r>
              <a:rPr lang="uk-UA" altLang="ru-RU" sz="4000" b="1">
                <a:solidFill>
                  <a:schemeClr val="bg1"/>
                </a:solidFill>
                <a:effectLst/>
              </a:rPr>
              <a:t>ДЯКУЮ  ЗА  УВАГУ !</a:t>
            </a:r>
            <a:endParaRPr lang="ru-RU" altLang="ru-RU" sz="4000" b="1">
              <a:solidFill>
                <a:schemeClr val="bg1"/>
              </a:solidFill>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32DC229-938C-498D-8934-521E5FB016D3}"/>
              </a:ext>
            </a:extLst>
          </p:cNvPr>
          <p:cNvSpPr>
            <a:spLocks noGrp="1" noChangeArrowheads="1"/>
          </p:cNvSpPr>
          <p:nvPr>
            <p:ph type="title"/>
          </p:nvPr>
        </p:nvSpPr>
        <p:spPr>
          <a:xfrm>
            <a:off x="250825" y="404813"/>
            <a:ext cx="8713788" cy="1008062"/>
          </a:xfrm>
        </p:spPr>
        <p:txBody>
          <a:bodyPr/>
          <a:lstStyle/>
          <a:p>
            <a:pPr eaLnBrk="1" hangingPunct="1"/>
            <a:r>
              <a:rPr lang="uk-UA" altLang="ru-RU" sz="2600" b="1">
                <a:solidFill>
                  <a:schemeClr val="bg1"/>
                </a:solidFill>
                <a:effectLst/>
              </a:rPr>
              <a:t>НАУКОВО-ДОСЛІДНУ РОБОТУ В ІНСТИТУТІ ЗДІЙСНЮЮТЬ </a:t>
            </a:r>
            <a:r>
              <a:rPr lang="en-US" altLang="ru-RU" sz="4000" b="1">
                <a:solidFill>
                  <a:schemeClr val="bg1"/>
                </a:solidFill>
                <a:effectLst/>
              </a:rPr>
              <a:t>8</a:t>
            </a:r>
            <a:r>
              <a:rPr lang="uk-UA" altLang="ru-RU" sz="2600" b="1">
                <a:solidFill>
                  <a:schemeClr val="bg1"/>
                </a:solidFill>
                <a:effectLst/>
              </a:rPr>
              <a:t> ЛАБОРАТОРІЙ:</a:t>
            </a:r>
            <a:endParaRPr lang="ru-RU" altLang="ru-RU" sz="2600" b="1">
              <a:solidFill>
                <a:schemeClr val="bg1"/>
              </a:solidFill>
              <a:effectLst/>
            </a:endParaRPr>
          </a:p>
        </p:txBody>
      </p:sp>
      <p:sp>
        <p:nvSpPr>
          <p:cNvPr id="5123" name="Rectangle 3">
            <a:extLst>
              <a:ext uri="{FF2B5EF4-FFF2-40B4-BE49-F238E27FC236}">
                <a16:creationId xmlns:a16="http://schemas.microsoft.com/office/drawing/2014/main" id="{6B0829F7-E5D8-4402-B33E-0E39CE7739A4}"/>
              </a:ext>
            </a:extLst>
          </p:cNvPr>
          <p:cNvSpPr>
            <a:spLocks noGrp="1" noChangeArrowheads="1"/>
          </p:cNvSpPr>
          <p:nvPr>
            <p:ph type="body" idx="1"/>
          </p:nvPr>
        </p:nvSpPr>
        <p:spPr>
          <a:xfrm>
            <a:off x="323850" y="1773238"/>
            <a:ext cx="8569325" cy="4319587"/>
          </a:xfrm>
        </p:spPr>
        <p:txBody>
          <a:bodyPr/>
          <a:lstStyle/>
          <a:p>
            <a:pPr eaLnBrk="1" hangingPunct="1">
              <a:lnSpc>
                <a:spcPct val="80000"/>
              </a:lnSpc>
              <a:buClr>
                <a:schemeClr val="bg2"/>
              </a:buClr>
              <a:buSzTx/>
              <a:buFontTx/>
              <a:buChar char="•"/>
            </a:pPr>
            <a:r>
              <a:rPr lang="uk-UA" altLang="ru-RU" sz="2600" b="1">
                <a:solidFill>
                  <a:schemeClr val="bg1"/>
                </a:solidFill>
                <a:effectLst/>
                <a:latin typeface="Times New Roman" panose="02020603050405020304" pitchFamily="18" charset="0"/>
                <a:cs typeface="Times New Roman" panose="02020603050405020304" pitchFamily="18" charset="0"/>
              </a:rPr>
              <a:t>методології психосоціальних і політико-психологічних досліджень  </a:t>
            </a:r>
          </a:p>
          <a:p>
            <a:pPr eaLnBrk="1" hangingPunct="1">
              <a:lnSpc>
                <a:spcPct val="80000"/>
              </a:lnSpc>
              <a:buClr>
                <a:schemeClr val="bg2"/>
              </a:buClr>
              <a:buSzTx/>
              <a:buFontTx/>
              <a:buChar char="•"/>
            </a:pPr>
            <a:r>
              <a:rPr lang="uk-UA" altLang="ru-RU" sz="2600" b="1">
                <a:solidFill>
                  <a:schemeClr val="bg1"/>
                </a:solidFill>
                <a:effectLst/>
                <a:latin typeface="Times New Roman" panose="02020603050405020304" pitchFamily="18" charset="0"/>
                <a:cs typeface="Times New Roman" panose="02020603050405020304" pitchFamily="18" charset="0"/>
              </a:rPr>
              <a:t>соціальної психології  особистості</a:t>
            </a:r>
          </a:p>
          <a:p>
            <a:pPr eaLnBrk="1" hangingPunct="1">
              <a:lnSpc>
                <a:spcPct val="80000"/>
              </a:lnSpc>
              <a:buClr>
                <a:schemeClr val="bg2"/>
              </a:buClr>
              <a:buSzTx/>
              <a:buFontTx/>
              <a:buChar char="•"/>
            </a:pPr>
            <a:r>
              <a:rPr lang="uk-UA" altLang="ru-RU" sz="2600" b="1">
                <a:solidFill>
                  <a:schemeClr val="bg1"/>
                </a:solidFill>
                <a:effectLst/>
                <a:latin typeface="Times New Roman" panose="02020603050405020304" pitchFamily="18" charset="0"/>
                <a:cs typeface="Times New Roman" panose="02020603050405020304" pitchFamily="18" charset="0"/>
              </a:rPr>
              <a:t>психології мас та спільнот</a:t>
            </a:r>
            <a:endParaRPr lang="en-US" altLang="ru-RU" sz="2600" b="1">
              <a:solidFill>
                <a:schemeClr val="bg1"/>
              </a:solidFill>
              <a:effectLst/>
              <a:latin typeface="Times New Roman" panose="02020603050405020304" pitchFamily="18" charset="0"/>
              <a:cs typeface="Times New Roman" panose="02020603050405020304" pitchFamily="18" charset="0"/>
            </a:endParaRPr>
          </a:p>
          <a:p>
            <a:pPr eaLnBrk="1" hangingPunct="1">
              <a:lnSpc>
                <a:spcPct val="80000"/>
              </a:lnSpc>
              <a:buClr>
                <a:schemeClr val="bg2"/>
              </a:buClr>
              <a:buSzTx/>
              <a:buFontTx/>
              <a:buChar char="•"/>
            </a:pPr>
            <a:r>
              <a:rPr lang="uk-UA" altLang="ru-RU" sz="2600" b="1">
                <a:solidFill>
                  <a:schemeClr val="bg1"/>
                </a:solidFill>
                <a:effectLst/>
                <a:latin typeface="Times New Roman" panose="02020603050405020304" pitchFamily="18" charset="0"/>
                <a:cs typeface="Times New Roman" panose="02020603050405020304" pitchFamily="18" charset="0"/>
              </a:rPr>
              <a:t>психології малих груп та міжгрупових відносин</a:t>
            </a:r>
          </a:p>
          <a:p>
            <a:pPr eaLnBrk="1" hangingPunct="1">
              <a:lnSpc>
                <a:spcPct val="80000"/>
              </a:lnSpc>
              <a:buClr>
                <a:schemeClr val="bg2"/>
              </a:buClr>
              <a:buSzTx/>
              <a:buFontTx/>
              <a:buChar char="•"/>
            </a:pPr>
            <a:r>
              <a:rPr lang="uk-UA" altLang="ru-RU" sz="2600" b="1">
                <a:solidFill>
                  <a:schemeClr val="bg1"/>
                </a:solidFill>
                <a:effectLst/>
                <a:latin typeface="Times New Roman" panose="02020603050405020304" pitchFamily="18" charset="0"/>
                <a:cs typeface="Times New Roman" panose="02020603050405020304" pitchFamily="18" charset="0"/>
              </a:rPr>
              <a:t>психології спілкування</a:t>
            </a:r>
          </a:p>
          <a:p>
            <a:pPr eaLnBrk="1" hangingPunct="1">
              <a:lnSpc>
                <a:spcPct val="80000"/>
              </a:lnSpc>
              <a:buClr>
                <a:schemeClr val="bg2"/>
              </a:buClr>
              <a:buSzTx/>
              <a:buFontTx/>
              <a:buChar char="•"/>
            </a:pPr>
            <a:r>
              <a:rPr lang="uk-UA" altLang="ru-RU" sz="2600" b="1">
                <a:solidFill>
                  <a:schemeClr val="bg1"/>
                </a:solidFill>
                <a:effectLst/>
                <a:latin typeface="Times New Roman" panose="02020603050405020304" pitchFamily="18" charset="0"/>
                <a:cs typeface="Times New Roman" panose="02020603050405020304" pitchFamily="18" charset="0"/>
              </a:rPr>
              <a:t>психології політичної поведінки молоді</a:t>
            </a:r>
          </a:p>
          <a:p>
            <a:pPr eaLnBrk="1" hangingPunct="1">
              <a:lnSpc>
                <a:spcPct val="80000"/>
              </a:lnSpc>
              <a:buClr>
                <a:schemeClr val="bg2"/>
              </a:buClr>
              <a:buSzTx/>
              <a:buFontTx/>
              <a:buChar char="•"/>
            </a:pPr>
            <a:r>
              <a:rPr lang="uk-UA" altLang="ru-RU" sz="2600" b="1">
                <a:solidFill>
                  <a:schemeClr val="bg1"/>
                </a:solidFill>
                <a:effectLst/>
                <a:latin typeface="Times New Roman" panose="02020603050405020304" pitchFamily="18" charset="0"/>
                <a:cs typeface="Times New Roman" panose="02020603050405020304" pitchFamily="18" charset="0"/>
              </a:rPr>
              <a:t>психології масової комунікації та медіаосвіти </a:t>
            </a:r>
            <a:endParaRPr lang="en-US" altLang="ru-RU" sz="2600" b="1">
              <a:solidFill>
                <a:schemeClr val="bg1"/>
              </a:solidFill>
              <a:effectLst/>
              <a:latin typeface="Times New Roman" panose="02020603050405020304" pitchFamily="18" charset="0"/>
              <a:cs typeface="Times New Roman" panose="02020603050405020304" pitchFamily="18" charset="0"/>
            </a:endParaRPr>
          </a:p>
          <a:p>
            <a:pPr eaLnBrk="1" hangingPunct="1">
              <a:lnSpc>
                <a:spcPct val="80000"/>
              </a:lnSpc>
              <a:buClr>
                <a:schemeClr val="bg2"/>
              </a:buClr>
              <a:buSzTx/>
              <a:buFontTx/>
              <a:buChar char="•"/>
            </a:pPr>
            <a:r>
              <a:rPr lang="uk-UA" altLang="ru-RU" sz="2600" b="1">
                <a:solidFill>
                  <a:schemeClr val="bg1"/>
                </a:solidFill>
                <a:effectLst/>
                <a:latin typeface="Times New Roman" panose="02020603050405020304" pitchFamily="18" charset="0"/>
                <a:cs typeface="Times New Roman" panose="02020603050405020304" pitchFamily="18" charset="0"/>
              </a:rPr>
              <a:t>психології політико-правових відносин </a:t>
            </a:r>
            <a:endParaRPr lang="en-US" altLang="ru-RU" sz="2600" b="1">
              <a:solidFill>
                <a:schemeClr val="bg1"/>
              </a:solidFill>
              <a:effectLst/>
              <a:latin typeface="Times New Roman" panose="02020603050405020304" pitchFamily="18" charset="0"/>
              <a:cs typeface="Times New Roman" panose="02020603050405020304" pitchFamily="18" charset="0"/>
            </a:endParaRPr>
          </a:p>
          <a:p>
            <a:pPr eaLnBrk="1" hangingPunct="1">
              <a:lnSpc>
                <a:spcPct val="80000"/>
              </a:lnSpc>
              <a:buClr>
                <a:schemeClr val="bg2"/>
              </a:buClr>
              <a:buSzTx/>
              <a:buFontTx/>
              <a:buNone/>
            </a:pPr>
            <a:endParaRPr lang="uk-UA" altLang="ru-RU" sz="2600" b="1">
              <a:solidFill>
                <a:schemeClr val="bg1"/>
              </a:solidFill>
              <a:effectLst/>
              <a:latin typeface="Times New Roman" panose="02020603050405020304" pitchFamily="18" charset="0"/>
              <a:cs typeface="Times New Roman" panose="02020603050405020304" pitchFamily="18" charset="0"/>
            </a:endParaRPr>
          </a:p>
          <a:p>
            <a:pPr eaLnBrk="1" hangingPunct="1">
              <a:lnSpc>
                <a:spcPct val="80000"/>
              </a:lnSpc>
              <a:buClr>
                <a:schemeClr val="bg2"/>
              </a:buClr>
              <a:buSzTx/>
              <a:buFontTx/>
              <a:buNone/>
            </a:pPr>
            <a:endParaRPr lang="ru-RU" altLang="ru-RU" sz="2400" b="1">
              <a:solidFill>
                <a:schemeClr val="bg1"/>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02C07B4-22C0-4FCD-8E40-1A02A0B307C0}"/>
              </a:ext>
            </a:extLst>
          </p:cNvPr>
          <p:cNvSpPr>
            <a:spLocks noGrp="1" noChangeArrowheads="1"/>
          </p:cNvSpPr>
          <p:nvPr>
            <p:ph type="title"/>
          </p:nvPr>
        </p:nvSpPr>
        <p:spPr>
          <a:xfrm>
            <a:off x="250825" y="44450"/>
            <a:ext cx="8713788" cy="1800225"/>
          </a:xfrm>
        </p:spPr>
        <p:txBody>
          <a:bodyPr/>
          <a:lstStyle/>
          <a:p>
            <a:pPr eaLnBrk="1" hangingPunct="1"/>
            <a:r>
              <a:rPr lang="uk-UA" altLang="ru-RU" sz="2800" b="1">
                <a:solidFill>
                  <a:schemeClr val="bg1"/>
                </a:solidFill>
                <a:effectLst/>
              </a:rPr>
              <a:t>У наукових підрозділах Інституту </a:t>
            </a:r>
            <a:br>
              <a:rPr lang="uk-UA" altLang="ru-RU" sz="2800" b="1">
                <a:solidFill>
                  <a:schemeClr val="bg1"/>
                </a:solidFill>
                <a:effectLst/>
              </a:rPr>
            </a:br>
            <a:r>
              <a:rPr lang="uk-UA" altLang="ru-RU" sz="2800" b="1">
                <a:solidFill>
                  <a:schemeClr val="bg1"/>
                </a:solidFill>
                <a:effectLst/>
              </a:rPr>
              <a:t>працюють 7</a:t>
            </a:r>
            <a:r>
              <a:rPr lang="en-US" altLang="ru-RU" sz="2800" b="1">
                <a:solidFill>
                  <a:schemeClr val="bg1"/>
                </a:solidFill>
                <a:effectLst/>
              </a:rPr>
              <a:t>3</a:t>
            </a:r>
            <a:r>
              <a:rPr lang="uk-UA" altLang="ru-RU" sz="2800" b="1">
                <a:solidFill>
                  <a:schemeClr val="bg1"/>
                </a:solidFill>
                <a:effectLst/>
              </a:rPr>
              <a:t> наукові співробітники,</a:t>
            </a:r>
            <a:br>
              <a:rPr lang="uk-UA" altLang="ru-RU" sz="2800" b="1">
                <a:solidFill>
                  <a:schemeClr val="bg1"/>
                </a:solidFill>
                <a:effectLst/>
              </a:rPr>
            </a:br>
            <a:r>
              <a:rPr lang="uk-UA" altLang="ru-RU" sz="2800" b="1">
                <a:solidFill>
                  <a:schemeClr val="bg1"/>
                </a:solidFill>
                <a:effectLst/>
              </a:rPr>
              <a:t>серед яких:</a:t>
            </a:r>
            <a:endParaRPr lang="ru-RU" altLang="ru-RU" sz="2800" b="1">
              <a:solidFill>
                <a:schemeClr val="bg1"/>
              </a:solidFill>
              <a:effectLst/>
            </a:endParaRPr>
          </a:p>
        </p:txBody>
      </p:sp>
      <p:sp>
        <p:nvSpPr>
          <p:cNvPr id="6147" name="Rectangle 3">
            <a:extLst>
              <a:ext uri="{FF2B5EF4-FFF2-40B4-BE49-F238E27FC236}">
                <a16:creationId xmlns:a16="http://schemas.microsoft.com/office/drawing/2014/main" id="{C6D4146E-EEBE-41E6-B655-DEBC1AB6D808}"/>
              </a:ext>
            </a:extLst>
          </p:cNvPr>
          <p:cNvSpPr>
            <a:spLocks noGrp="1" noChangeArrowheads="1"/>
          </p:cNvSpPr>
          <p:nvPr>
            <p:ph type="body" idx="1"/>
          </p:nvPr>
        </p:nvSpPr>
        <p:spPr>
          <a:xfrm>
            <a:off x="468313" y="1557338"/>
            <a:ext cx="8569325" cy="3527425"/>
          </a:xfrm>
        </p:spPr>
        <p:txBody>
          <a:bodyPr/>
          <a:lstStyle/>
          <a:p>
            <a:pPr eaLnBrk="1" hangingPunct="1">
              <a:buClr>
                <a:schemeClr val="bg2"/>
              </a:buClr>
              <a:buSzTx/>
              <a:buFontTx/>
              <a:buChar char="•"/>
            </a:pPr>
            <a:r>
              <a:rPr lang="uk-UA" altLang="ru-RU" b="1">
                <a:solidFill>
                  <a:schemeClr val="bg1"/>
                </a:solidFill>
                <a:effectLst/>
                <a:latin typeface="Times New Roman" panose="02020603050405020304" pitchFamily="18" charset="0"/>
              </a:rPr>
              <a:t>дійсних членів НАПН України – 1</a:t>
            </a:r>
            <a:endParaRPr lang="en-US" altLang="ru-RU" b="1">
              <a:solidFill>
                <a:schemeClr val="bg1"/>
              </a:solidFill>
              <a:effectLst/>
              <a:latin typeface="Times New Roman" panose="02020603050405020304" pitchFamily="18" charset="0"/>
            </a:endParaRPr>
          </a:p>
          <a:p>
            <a:pPr eaLnBrk="1" hangingPunct="1">
              <a:buClr>
                <a:schemeClr val="bg2"/>
              </a:buClr>
              <a:buSzTx/>
              <a:buFontTx/>
              <a:buChar char="•"/>
            </a:pPr>
            <a:r>
              <a:rPr lang="uk-UA" altLang="ru-RU" b="1">
                <a:solidFill>
                  <a:schemeClr val="bg1"/>
                </a:solidFill>
                <a:effectLst/>
                <a:latin typeface="Times New Roman" panose="02020603050405020304" pitchFamily="18" charset="0"/>
              </a:rPr>
              <a:t>член-кореспондентів НАПН України – 4</a:t>
            </a:r>
          </a:p>
          <a:p>
            <a:pPr eaLnBrk="1" hangingPunct="1">
              <a:buClr>
                <a:schemeClr val="bg2"/>
              </a:buClr>
              <a:buSzTx/>
              <a:buFontTx/>
              <a:buChar char="•"/>
            </a:pPr>
            <a:r>
              <a:rPr lang="uk-UA" altLang="ru-RU" b="1">
                <a:solidFill>
                  <a:schemeClr val="bg1"/>
                </a:solidFill>
                <a:effectLst/>
                <a:latin typeface="Times New Roman" panose="02020603050405020304" pitchFamily="18" charset="0"/>
              </a:rPr>
              <a:t>докторів наук – 15</a:t>
            </a:r>
          </a:p>
          <a:p>
            <a:pPr eaLnBrk="1" hangingPunct="1">
              <a:buClr>
                <a:schemeClr val="bg2"/>
              </a:buClr>
              <a:buSzTx/>
              <a:buFontTx/>
              <a:buChar char="•"/>
            </a:pPr>
            <a:r>
              <a:rPr lang="uk-UA" altLang="ru-RU" b="1">
                <a:solidFill>
                  <a:schemeClr val="bg1"/>
                </a:solidFill>
                <a:effectLst/>
                <a:latin typeface="Times New Roman" panose="02020603050405020304" pitchFamily="18" charset="0"/>
              </a:rPr>
              <a:t>кандидатів наук – 39</a:t>
            </a:r>
            <a:endParaRPr lang="ru-RU" altLang="ru-RU" b="1">
              <a:solidFill>
                <a:schemeClr val="bg1"/>
              </a:solidFill>
              <a:effectLst/>
              <a:latin typeface="Times New Roman" panose="02020603050405020304" pitchFamily="18" charset="0"/>
            </a:endParaRPr>
          </a:p>
        </p:txBody>
      </p:sp>
      <p:sp>
        <p:nvSpPr>
          <p:cNvPr id="6148" name="Rectangle 4">
            <a:extLst>
              <a:ext uri="{FF2B5EF4-FFF2-40B4-BE49-F238E27FC236}">
                <a16:creationId xmlns:a16="http://schemas.microsoft.com/office/drawing/2014/main" id="{A30C4C5F-0FA1-4FAA-8EA7-58F96F1E537E}"/>
              </a:ext>
            </a:extLst>
          </p:cNvPr>
          <p:cNvSpPr>
            <a:spLocks noChangeArrowheads="1"/>
          </p:cNvSpPr>
          <p:nvPr/>
        </p:nvSpPr>
        <p:spPr bwMode="auto">
          <a:xfrm>
            <a:off x="611188" y="3933825"/>
            <a:ext cx="7777162" cy="254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uk-UA" altLang="ru-RU" sz="2800" b="1">
                <a:solidFill>
                  <a:schemeClr val="bg1"/>
                </a:solidFill>
              </a:rPr>
              <a:t>До науково-дослідної роботи</a:t>
            </a:r>
            <a:br>
              <a:rPr lang="uk-UA" altLang="ru-RU" sz="2800" b="1">
                <a:solidFill>
                  <a:schemeClr val="bg1"/>
                </a:solidFill>
              </a:rPr>
            </a:br>
            <a:r>
              <a:rPr lang="uk-UA" altLang="ru-RU" sz="2800" b="1">
                <a:solidFill>
                  <a:schemeClr val="bg1"/>
                </a:solidFill>
              </a:rPr>
              <a:t>залучено:</a:t>
            </a:r>
          </a:p>
          <a:p>
            <a:pPr eaLnBrk="1" hangingPunct="1">
              <a:buClr>
                <a:schemeClr val="bg2"/>
              </a:buClr>
              <a:buSzTx/>
              <a:buFontTx/>
              <a:buChar char="•"/>
            </a:pPr>
            <a:r>
              <a:rPr lang="en-US" altLang="ru-RU" b="1">
                <a:solidFill>
                  <a:schemeClr val="bg1"/>
                </a:solidFill>
                <a:latin typeface="Times New Roman" panose="02020603050405020304" pitchFamily="18" charset="0"/>
              </a:rPr>
              <a:t>  </a:t>
            </a:r>
            <a:r>
              <a:rPr lang="uk-UA" altLang="ru-RU" b="1">
                <a:solidFill>
                  <a:schemeClr val="bg1"/>
                </a:solidFill>
                <a:latin typeface="Times New Roman" panose="02020603050405020304" pitchFamily="18" charset="0"/>
              </a:rPr>
              <a:t>докторантів  – 1</a:t>
            </a:r>
          </a:p>
          <a:p>
            <a:pPr eaLnBrk="1" hangingPunct="1">
              <a:buClr>
                <a:schemeClr val="bg2"/>
              </a:buClr>
              <a:buSzTx/>
              <a:buFontTx/>
              <a:buChar char="•"/>
            </a:pPr>
            <a:r>
              <a:rPr lang="en-US" altLang="ru-RU" b="1">
                <a:solidFill>
                  <a:schemeClr val="bg1"/>
                </a:solidFill>
                <a:latin typeface="Times New Roman" panose="02020603050405020304" pitchFamily="18" charset="0"/>
              </a:rPr>
              <a:t>  </a:t>
            </a:r>
            <a:r>
              <a:rPr lang="uk-UA" altLang="ru-RU" b="1">
                <a:solidFill>
                  <a:schemeClr val="bg1"/>
                </a:solidFill>
                <a:latin typeface="Times New Roman" panose="02020603050405020304" pitchFamily="18" charset="0"/>
              </a:rPr>
              <a:t>аспірантів – 24</a:t>
            </a:r>
          </a:p>
          <a:p>
            <a:pPr eaLnBrk="1" hangingPunct="1">
              <a:spcBef>
                <a:spcPct val="0"/>
              </a:spcBef>
              <a:buClrTx/>
              <a:buSzTx/>
              <a:buFontTx/>
              <a:buNone/>
            </a:pPr>
            <a:endParaRPr lang="ru-RU" altLang="ru-RU" sz="2800" b="1">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Заголовок 1">
            <a:extLst>
              <a:ext uri="{FF2B5EF4-FFF2-40B4-BE49-F238E27FC236}">
                <a16:creationId xmlns:a16="http://schemas.microsoft.com/office/drawing/2014/main" id="{3855E328-66E6-43AA-A3D8-9032646A51B9}"/>
              </a:ext>
            </a:extLst>
          </p:cNvPr>
          <p:cNvSpPr>
            <a:spLocks noGrp="1" noChangeArrowheads="1"/>
          </p:cNvSpPr>
          <p:nvPr>
            <p:ph type="title" idx="4294967295"/>
          </p:nvPr>
        </p:nvSpPr>
        <p:spPr>
          <a:xfrm>
            <a:off x="468313" y="333375"/>
            <a:ext cx="8229600" cy="1223963"/>
          </a:xfrm>
        </p:spPr>
        <p:txBody>
          <a:bodyPr/>
          <a:lstStyle/>
          <a:p>
            <a:pPr eaLnBrk="1" hangingPunct="1">
              <a:defRPr/>
            </a:pPr>
            <a:r>
              <a:rPr lang="uk-UA" altLang="ru-RU" sz="2600" b="1">
                <a:solidFill>
                  <a:schemeClr val="bg2"/>
                </a:solidFill>
              </a:rPr>
              <a:t>ДИНАМІКА ЧАСТКИ ПРАЦІВНИКІВ ІНСТИТУТУ     	З НАУКОВИМ СТУПЕНЕМ (у %)</a:t>
            </a:r>
            <a:r>
              <a:rPr lang="uk-UA" altLang="ru-RU" sz="2800" b="1">
                <a:solidFill>
                  <a:srgbClr val="0000CC"/>
                </a:solidFill>
                <a:latin typeface="Times New Roman" panose="02020603050405020304" pitchFamily="18" charset="0"/>
              </a:rPr>
              <a:t>		</a:t>
            </a:r>
            <a:endParaRPr lang="ru-RU" altLang="ru-RU" sz="2800" b="1">
              <a:solidFill>
                <a:srgbClr val="0000CC"/>
              </a:solidFill>
              <a:latin typeface="Times New Roman" panose="02020603050405020304" pitchFamily="18" charset="0"/>
            </a:endParaRPr>
          </a:p>
        </p:txBody>
      </p:sp>
      <p:graphicFrame>
        <p:nvGraphicFramePr>
          <p:cNvPr id="7171" name="Object 5">
            <a:extLst>
              <a:ext uri="{FF2B5EF4-FFF2-40B4-BE49-F238E27FC236}">
                <a16:creationId xmlns:a16="http://schemas.microsoft.com/office/drawing/2014/main" id="{8C418C4C-00B6-4FB1-9085-41278A61BE12}"/>
              </a:ext>
            </a:extLst>
          </p:cNvPr>
          <p:cNvGraphicFramePr>
            <a:graphicFrameLocks noChangeAspect="1"/>
          </p:cNvGraphicFramePr>
          <p:nvPr/>
        </p:nvGraphicFramePr>
        <p:xfrm>
          <a:off x="755650" y="1484313"/>
          <a:ext cx="7848600" cy="4425950"/>
        </p:xfrm>
        <a:graphic>
          <a:graphicData uri="http://schemas.openxmlformats.org/presentationml/2006/ole">
            <mc:AlternateContent xmlns:mc="http://schemas.openxmlformats.org/markup-compatibility/2006">
              <mc:Choice xmlns:v="urn:schemas-microsoft-com:vml" Requires="v">
                <p:oleObj spid="_x0000_s7173" name="Диаграмма" r:id="rId3" imgW="3171825" imgH="2476595" progId="MSGraph.Chart.8">
                  <p:embed/>
                </p:oleObj>
              </mc:Choice>
              <mc:Fallback>
                <p:oleObj name="Диаграмма" r:id="rId3" imgW="3171825" imgH="2476595" progId="MSGraph.Char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484313"/>
                        <a:ext cx="7848600"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2" name="Rectangle 6">
            <a:extLst>
              <a:ext uri="{FF2B5EF4-FFF2-40B4-BE49-F238E27FC236}">
                <a16:creationId xmlns:a16="http://schemas.microsoft.com/office/drawing/2014/main" id="{FCABD03A-742B-45E0-A523-7B7D3CA07F90}"/>
              </a:ext>
            </a:extLst>
          </p:cNvPr>
          <p:cNvSpPr>
            <a:spLocks noChangeArrowheads="1"/>
          </p:cNvSpPr>
          <p:nvPr/>
        </p:nvSpPr>
        <p:spPr bwMode="auto">
          <a:xfrm>
            <a:off x="0" y="2400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ru-RU" altLang="ru-RU"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8F061F8-DBF5-41B0-A4F4-85E205B15096}"/>
              </a:ext>
            </a:extLst>
          </p:cNvPr>
          <p:cNvSpPr>
            <a:spLocks noGrp="1" noChangeArrowheads="1"/>
          </p:cNvSpPr>
          <p:nvPr>
            <p:ph type="title"/>
          </p:nvPr>
        </p:nvSpPr>
        <p:spPr/>
        <p:txBody>
          <a:bodyPr/>
          <a:lstStyle/>
          <a:p>
            <a:pPr eaLnBrk="1" hangingPunct="1"/>
            <a:r>
              <a:rPr lang="ru-RU" altLang="ru-RU" sz="2800" b="1">
                <a:solidFill>
                  <a:schemeClr val="bg1"/>
                </a:solidFill>
                <a:effectLst/>
              </a:rPr>
              <a:t>Віковий склад наукових співробітників </a:t>
            </a:r>
            <a:br>
              <a:rPr lang="ru-RU" altLang="ru-RU" sz="2800" b="1">
                <a:solidFill>
                  <a:schemeClr val="bg1"/>
                </a:solidFill>
                <a:effectLst/>
              </a:rPr>
            </a:br>
            <a:r>
              <a:rPr lang="ru-RU" altLang="ru-RU" sz="2800" b="1">
                <a:solidFill>
                  <a:schemeClr val="bg1"/>
                </a:solidFill>
                <a:effectLst/>
              </a:rPr>
              <a:t>станом на 01.12.2021 року </a:t>
            </a:r>
          </a:p>
        </p:txBody>
      </p:sp>
      <p:graphicFrame>
        <p:nvGraphicFramePr>
          <p:cNvPr id="93257" name="Group 73">
            <a:extLst>
              <a:ext uri="{FF2B5EF4-FFF2-40B4-BE49-F238E27FC236}">
                <a16:creationId xmlns:a16="http://schemas.microsoft.com/office/drawing/2014/main" id="{E0C6BAA2-FE08-4CA0-801A-074D83D94791}"/>
              </a:ext>
            </a:extLst>
          </p:cNvPr>
          <p:cNvGraphicFramePr>
            <a:graphicFrameLocks noGrp="1"/>
          </p:cNvGraphicFramePr>
          <p:nvPr>
            <p:ph type="tbl" idx="1"/>
          </p:nvPr>
        </p:nvGraphicFramePr>
        <p:xfrm>
          <a:off x="457200" y="1981200"/>
          <a:ext cx="8229600" cy="2743200"/>
        </p:xfrm>
        <a:graphic>
          <a:graphicData uri="http://schemas.openxmlformats.org/drawingml/2006/table">
            <a:tbl>
              <a:tblPr/>
              <a:tblGrid>
                <a:gridCol w="1646238">
                  <a:extLst>
                    <a:ext uri="{9D8B030D-6E8A-4147-A177-3AD203B41FA5}">
                      <a16:colId xmlns:a16="http://schemas.microsoft.com/office/drawing/2014/main" val="20000"/>
                    </a:ext>
                  </a:extLst>
                </a:gridCol>
                <a:gridCol w="1646237">
                  <a:extLst>
                    <a:ext uri="{9D8B030D-6E8A-4147-A177-3AD203B41FA5}">
                      <a16:colId xmlns:a16="http://schemas.microsoft.com/office/drawing/2014/main" val="20001"/>
                    </a:ext>
                  </a:extLst>
                </a:gridCol>
                <a:gridCol w="1644650">
                  <a:extLst>
                    <a:ext uri="{9D8B030D-6E8A-4147-A177-3AD203B41FA5}">
                      <a16:colId xmlns:a16="http://schemas.microsoft.com/office/drawing/2014/main" val="20002"/>
                    </a:ext>
                  </a:extLst>
                </a:gridCol>
                <a:gridCol w="1482725">
                  <a:extLst>
                    <a:ext uri="{9D8B030D-6E8A-4147-A177-3AD203B41FA5}">
                      <a16:colId xmlns:a16="http://schemas.microsoft.com/office/drawing/2014/main" val="20003"/>
                    </a:ext>
                  </a:extLst>
                </a:gridCol>
                <a:gridCol w="1809750">
                  <a:extLst>
                    <a:ext uri="{9D8B030D-6E8A-4147-A177-3AD203B41FA5}">
                      <a16:colId xmlns:a16="http://schemas.microsoft.com/office/drawing/2014/main" val="20004"/>
                    </a:ext>
                  </a:extLst>
                </a:gridCol>
              </a:tblGrid>
              <a:tr h="1376362">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uk-UA" altLang="ru-RU" sz="1800" b="1" i="0" u="none" strike="noStrike" cap="none" normalizeH="0" baseline="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Всього науковців</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uk-UA" altLang="ru-RU" sz="1800" b="1" i="0" u="none" strike="noStrike" cap="none" normalizeH="0" baseline="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Середній вік усіх науковців</a:t>
                      </a:r>
                      <a:endParaRPr kumimoji="0" lang="ru-RU" altLang="ru-RU" sz="1800" b="1" i="0" u="none" strike="noStrike" cap="none" normalizeH="0" baseline="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uk-UA" altLang="ru-RU" sz="1800" b="1" i="0" u="none" strike="noStrike" cap="none" normalizeH="0" baseline="0">
                          <a:ln>
                            <a:noFill/>
                          </a:ln>
                          <a:solidFill>
                            <a:srgbClr val="000000"/>
                          </a:solidFill>
                          <a:effectLst>
                            <a:outerShdw blurRad="38100" dist="38100" dir="2700000" algn="tl">
                              <a:srgbClr val="FFFFFF"/>
                            </a:outerShdw>
                          </a:effectLst>
                          <a:latin typeface="Times New Roman" panose="02020603050405020304" pitchFamily="18" charset="0"/>
                        </a:rPr>
                        <a:t>Середній вік докторів та кандидатів наук</a:t>
                      </a:r>
                      <a:endParaRPr kumimoji="0" lang="ru-RU" altLang="ru-RU" sz="1800" b="1" i="0" u="none" strike="noStrike" cap="none" normalizeH="0" baseline="0">
                        <a:ln>
                          <a:noFill/>
                        </a:ln>
                        <a:solidFill>
                          <a:srgbClr val="000000"/>
                        </a:solidFill>
                        <a:effectLst>
                          <a:outerShdw blurRad="38100" dist="38100" dir="2700000" algn="tl">
                            <a:srgbClr val="FFFFFF"/>
                          </a:outerShdw>
                        </a:effectLst>
                        <a:latin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uk-UA" altLang="ru-RU" sz="1800" b="1" i="0" u="none" strike="noStrike" cap="none" normalizeH="0" baseline="0">
                          <a:ln>
                            <a:noFill/>
                          </a:ln>
                          <a:solidFill>
                            <a:srgbClr val="000000"/>
                          </a:solidFill>
                          <a:effectLst>
                            <a:outerShdw blurRad="38100" dist="38100" dir="2700000" algn="tl">
                              <a:srgbClr val="FFFFFF"/>
                            </a:outerShdw>
                          </a:effectLst>
                          <a:latin typeface="Times New Roman" panose="02020603050405020304" pitchFamily="18" charset="0"/>
                        </a:rPr>
                        <a:t>Кількість сумісників</a:t>
                      </a:r>
                      <a:endParaRPr kumimoji="0" lang="ru-RU" altLang="ru-RU" sz="1800" b="1" i="0" u="none" strike="noStrike" cap="none" normalizeH="0" baseline="0">
                        <a:ln>
                          <a:noFill/>
                        </a:ln>
                        <a:solidFill>
                          <a:srgbClr val="000000"/>
                        </a:solidFill>
                        <a:effectLst>
                          <a:outerShdw blurRad="38100" dist="38100" dir="2700000" algn="tl">
                            <a:srgbClr val="FFFFFF"/>
                          </a:outerShdw>
                        </a:effectLst>
                        <a:latin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uk-UA" altLang="ru-RU" sz="1800" b="1" i="0" u="none" strike="noStrike" cap="none" normalizeH="0" baseline="0">
                          <a:ln>
                            <a:noFill/>
                          </a:ln>
                          <a:solidFill>
                            <a:srgbClr val="000000"/>
                          </a:solidFill>
                          <a:effectLst>
                            <a:outerShdw blurRad="38100" dist="38100" dir="2700000" algn="tl">
                              <a:srgbClr val="FFFFFF"/>
                            </a:outerShdw>
                          </a:effectLst>
                          <a:latin typeface="Times New Roman" panose="02020603050405020304" pitchFamily="18" charset="0"/>
                        </a:rPr>
                        <a:t>Кількість співробітників пенсійного віку</a:t>
                      </a:r>
                      <a:endParaRPr kumimoji="0" lang="ru-RU" altLang="ru-RU" sz="1800" b="1" i="0" u="none" strike="noStrike" cap="none" normalizeH="0" baseline="0">
                        <a:ln>
                          <a:noFill/>
                        </a:ln>
                        <a:solidFill>
                          <a:srgbClr val="000000"/>
                        </a:solidFill>
                        <a:effectLst>
                          <a:outerShdw blurRad="38100" dist="38100" dir="2700000" algn="tl">
                            <a:srgbClr val="FFFFFF"/>
                          </a:outerShdw>
                        </a:effectLst>
                        <a:latin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66838">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uk-UA" altLang="ru-RU" sz="2800" b="0" i="0" u="none" strike="noStrike" cap="none" normalizeH="0" baseline="0">
                          <a:ln>
                            <a:noFill/>
                          </a:ln>
                          <a:solidFill>
                            <a:srgbClr val="CC3300"/>
                          </a:solidFill>
                          <a:effectLst>
                            <a:outerShdw blurRad="38100" dist="38100" dir="2700000" algn="tl">
                              <a:srgbClr val="000000"/>
                            </a:outerShdw>
                          </a:effectLst>
                          <a:latin typeface="Tahoma" panose="020B0604030504040204" pitchFamily="34" charset="0"/>
                        </a:rPr>
                        <a:t>73</a:t>
                      </a:r>
                      <a:endParaRPr kumimoji="0" lang="ru-RU" altLang="ru-RU" sz="2800" b="0" i="0" u="none" strike="noStrike" cap="none" normalizeH="0" baseline="0">
                        <a:ln>
                          <a:noFill/>
                        </a:ln>
                        <a:solidFill>
                          <a:srgbClr val="CC3300"/>
                        </a:solidFill>
                        <a:effectLst>
                          <a:outerShdw blurRad="38100" dist="38100" dir="2700000" algn="tl">
                            <a:srgbClr val="000000"/>
                          </a:outerShdw>
                        </a:effectLst>
                        <a:latin typeface="Tahoma" panose="020B060403050404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uk-UA" altLang="ru-RU" sz="2800" b="0" i="0" u="none" strike="noStrike" cap="none" normalizeH="0" baseline="0">
                          <a:ln>
                            <a:noFill/>
                          </a:ln>
                          <a:solidFill>
                            <a:srgbClr val="CC3300"/>
                          </a:solidFill>
                          <a:effectLst>
                            <a:outerShdw blurRad="38100" dist="38100" dir="2700000" algn="tl">
                              <a:srgbClr val="000000"/>
                            </a:outerShdw>
                          </a:effectLst>
                          <a:latin typeface="Tahoma" panose="020B0604030504040204" pitchFamily="34" charset="0"/>
                        </a:rPr>
                        <a:t>49</a:t>
                      </a:r>
                      <a:endParaRPr kumimoji="0" lang="ru-RU" altLang="ru-RU" sz="2800" b="0" i="0" u="none" strike="noStrike" cap="none" normalizeH="0" baseline="0">
                        <a:ln>
                          <a:noFill/>
                        </a:ln>
                        <a:solidFill>
                          <a:srgbClr val="CC3300"/>
                        </a:solidFill>
                        <a:effectLst>
                          <a:outerShdw blurRad="38100" dist="38100" dir="2700000" algn="tl">
                            <a:srgbClr val="000000"/>
                          </a:outerShdw>
                        </a:effectLst>
                        <a:latin typeface="Tahoma" panose="020B060403050404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uk-UA" altLang="ru-RU" sz="2800" b="0" i="0" u="none" strike="noStrike" cap="none" normalizeH="0" baseline="0">
                          <a:ln>
                            <a:noFill/>
                          </a:ln>
                          <a:solidFill>
                            <a:srgbClr val="CC3300"/>
                          </a:solidFill>
                          <a:effectLst>
                            <a:outerShdw blurRad="38100" dist="38100" dir="2700000" algn="tl">
                              <a:srgbClr val="000000"/>
                            </a:outerShdw>
                          </a:effectLst>
                          <a:latin typeface="Tahoma" panose="020B0604030504040204" pitchFamily="34" charset="0"/>
                        </a:rPr>
                        <a:t>51</a:t>
                      </a:r>
                      <a:endParaRPr kumimoji="0" lang="ru-RU" altLang="ru-RU" sz="2800" b="0" i="0" u="none" strike="noStrike" cap="none" normalizeH="0" baseline="0">
                        <a:ln>
                          <a:noFill/>
                        </a:ln>
                        <a:solidFill>
                          <a:srgbClr val="CC3300"/>
                        </a:solidFill>
                        <a:effectLst>
                          <a:outerShdw blurRad="38100" dist="38100" dir="2700000" algn="tl">
                            <a:srgbClr val="000000"/>
                          </a:outerShdw>
                        </a:effectLst>
                        <a:latin typeface="Tahoma" panose="020B060403050404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uk-UA" altLang="ru-RU" sz="2800" b="0" i="0" u="none" strike="noStrike" cap="none" normalizeH="0" baseline="0">
                          <a:ln>
                            <a:noFill/>
                          </a:ln>
                          <a:solidFill>
                            <a:srgbClr val="CC3300"/>
                          </a:solidFill>
                          <a:effectLst>
                            <a:outerShdw blurRad="38100" dist="38100" dir="2700000" algn="tl">
                              <a:srgbClr val="000000"/>
                            </a:outerShdw>
                          </a:effectLst>
                          <a:latin typeface="Tahoma" panose="020B0604030504040204" pitchFamily="34" charset="0"/>
                        </a:rPr>
                        <a:t>2</a:t>
                      </a:r>
                      <a:endParaRPr kumimoji="0" lang="ru-RU" altLang="ru-RU" sz="2800" b="0" i="0" u="none" strike="noStrike" cap="none" normalizeH="0" baseline="0">
                        <a:ln>
                          <a:noFill/>
                        </a:ln>
                        <a:solidFill>
                          <a:srgbClr val="CC3300"/>
                        </a:solidFill>
                        <a:effectLst>
                          <a:outerShdw blurRad="38100" dist="38100" dir="2700000" algn="tl">
                            <a:srgbClr val="000000"/>
                          </a:outerShdw>
                        </a:effectLst>
                        <a:latin typeface="Tahoma" panose="020B060403050404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uk-UA" altLang="ru-RU" sz="2800" b="0" i="0" u="none" strike="noStrike" cap="none" normalizeH="0" baseline="0">
                          <a:ln>
                            <a:noFill/>
                          </a:ln>
                          <a:solidFill>
                            <a:srgbClr val="CC3300"/>
                          </a:solidFill>
                          <a:effectLst>
                            <a:outerShdw blurRad="38100" dist="38100" dir="2700000" algn="tl">
                              <a:srgbClr val="000000"/>
                            </a:outerShdw>
                          </a:effectLst>
                          <a:latin typeface="Tahoma" panose="020B0604030504040204" pitchFamily="34" charset="0"/>
                        </a:rPr>
                        <a:t>17</a:t>
                      </a:r>
                      <a:endParaRPr kumimoji="0" lang="ru-RU" altLang="ru-RU" sz="2800" b="0" i="0" u="none" strike="noStrike" cap="none" normalizeH="0" baseline="0">
                        <a:ln>
                          <a:noFill/>
                        </a:ln>
                        <a:solidFill>
                          <a:srgbClr val="CC3300"/>
                        </a:solidFill>
                        <a:effectLst>
                          <a:outerShdw blurRad="38100" dist="38100" dir="2700000" algn="tl">
                            <a:srgbClr val="000000"/>
                          </a:outerShdw>
                        </a:effectLst>
                        <a:latin typeface="Tahoma" panose="020B060403050404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454D45F-44AB-4141-A621-4776C6C1F658}"/>
              </a:ext>
            </a:extLst>
          </p:cNvPr>
          <p:cNvSpPr>
            <a:spLocks noGrp="1" noChangeArrowheads="1"/>
          </p:cNvSpPr>
          <p:nvPr>
            <p:ph type="title"/>
          </p:nvPr>
        </p:nvSpPr>
        <p:spPr>
          <a:xfrm>
            <a:off x="250825" y="476250"/>
            <a:ext cx="8713788" cy="1008063"/>
          </a:xfrm>
        </p:spPr>
        <p:txBody>
          <a:bodyPr/>
          <a:lstStyle/>
          <a:p>
            <a:pPr eaLnBrk="1" hangingPunct="1"/>
            <a:r>
              <a:rPr lang="uk-UA" altLang="ru-RU" sz="2800" b="1">
                <a:solidFill>
                  <a:schemeClr val="bg1"/>
                </a:solidFill>
                <a:effectLst/>
              </a:rPr>
              <a:t>Інститут р</a:t>
            </a:r>
            <a:r>
              <a:rPr lang="uk-UA" altLang="ru-RU" sz="3100" b="1">
                <a:solidFill>
                  <a:schemeClr val="bg1"/>
                </a:solidFill>
                <a:effectLst/>
              </a:rPr>
              <a:t>озробляв галузеву тематику </a:t>
            </a:r>
            <a:br>
              <a:rPr lang="en-US" altLang="ru-RU" sz="3100" b="1">
                <a:solidFill>
                  <a:schemeClr val="bg1"/>
                </a:solidFill>
                <a:effectLst/>
              </a:rPr>
            </a:br>
            <a:r>
              <a:rPr lang="uk-UA" altLang="ru-RU" sz="3100" b="1">
                <a:solidFill>
                  <a:schemeClr val="bg1"/>
                </a:solidFill>
                <a:effectLst/>
              </a:rPr>
              <a:t>за напрямами:</a:t>
            </a:r>
            <a:r>
              <a:rPr lang="uk-UA" altLang="ru-RU" sz="2800" b="1">
                <a:solidFill>
                  <a:schemeClr val="bg1"/>
                </a:solidFill>
                <a:effectLst/>
              </a:rPr>
              <a:t> </a:t>
            </a:r>
            <a:endParaRPr lang="ru-RU" altLang="ru-RU" sz="2800" b="1">
              <a:solidFill>
                <a:schemeClr val="bg1"/>
              </a:solidFill>
              <a:effectLst/>
            </a:endParaRPr>
          </a:p>
        </p:txBody>
      </p:sp>
      <p:sp>
        <p:nvSpPr>
          <p:cNvPr id="46083" name="Rectangle 3">
            <a:extLst>
              <a:ext uri="{FF2B5EF4-FFF2-40B4-BE49-F238E27FC236}">
                <a16:creationId xmlns:a16="http://schemas.microsoft.com/office/drawing/2014/main" id="{084FCFFD-2694-412A-82FC-FD45E0EE183C}"/>
              </a:ext>
            </a:extLst>
          </p:cNvPr>
          <p:cNvSpPr>
            <a:spLocks noGrp="1" noChangeArrowheads="1"/>
          </p:cNvSpPr>
          <p:nvPr>
            <p:ph type="body" idx="1"/>
          </p:nvPr>
        </p:nvSpPr>
        <p:spPr>
          <a:xfrm>
            <a:off x="323850" y="1557338"/>
            <a:ext cx="8569325" cy="4679950"/>
          </a:xfrm>
        </p:spPr>
        <p:txBody>
          <a:bodyPr/>
          <a:lstStyle/>
          <a:p>
            <a:pPr algn="ctr" eaLnBrk="1" hangingPunct="1">
              <a:spcBef>
                <a:spcPct val="0"/>
              </a:spcBef>
              <a:buClr>
                <a:schemeClr val="bg2"/>
              </a:buClr>
              <a:buSzTx/>
              <a:buFontTx/>
              <a:buNone/>
              <a:defRPr/>
            </a:pPr>
            <a:r>
              <a:rPr lang="uk-UA" altLang="ru-RU" sz="2000" b="1">
                <a:solidFill>
                  <a:srgbClr val="CC3300"/>
                </a:solidFill>
                <a:effectLst/>
              </a:rPr>
              <a:t>У 2017 р.</a:t>
            </a:r>
          </a:p>
          <a:p>
            <a:pPr eaLnBrk="1" hangingPunct="1">
              <a:spcBef>
                <a:spcPct val="0"/>
              </a:spcBef>
              <a:buClr>
                <a:schemeClr val="bg2"/>
              </a:buClr>
              <a:buSzTx/>
              <a:buFontTx/>
              <a:buChar char="•"/>
              <a:defRPr/>
            </a:pPr>
            <a:r>
              <a:rPr lang="uk-UA" altLang="ru-RU" sz="2000" b="1">
                <a:solidFill>
                  <a:schemeClr val="accent2"/>
                </a:solidFill>
                <a:effectLst/>
              </a:rPr>
              <a:t>Психологія особистості. Соціальна психологія</a:t>
            </a:r>
          </a:p>
          <a:p>
            <a:pPr eaLnBrk="1" hangingPunct="1">
              <a:spcBef>
                <a:spcPct val="0"/>
              </a:spcBef>
              <a:buClr>
                <a:schemeClr val="bg2"/>
              </a:buClr>
              <a:buSzTx/>
              <a:buFontTx/>
              <a:buChar char="•"/>
              <a:defRPr/>
            </a:pPr>
            <a:r>
              <a:rPr lang="uk-UA" altLang="ru-RU" sz="2000" b="1">
                <a:solidFill>
                  <a:schemeClr val="accent2"/>
                </a:solidFill>
                <a:effectLst/>
              </a:rPr>
              <a:t>Політична психологія</a:t>
            </a:r>
          </a:p>
          <a:p>
            <a:pPr algn="ctr" eaLnBrk="1" hangingPunct="1">
              <a:spcBef>
                <a:spcPct val="0"/>
              </a:spcBef>
              <a:buClr>
                <a:schemeClr val="bg2"/>
              </a:buClr>
              <a:buSzTx/>
              <a:buFontTx/>
              <a:buNone/>
              <a:defRPr/>
            </a:pPr>
            <a:endParaRPr lang="uk-UA" altLang="ru-RU" sz="2000" b="1">
              <a:solidFill>
                <a:srgbClr val="CC3300"/>
              </a:solidFill>
              <a:effectLst/>
            </a:endParaRPr>
          </a:p>
          <a:p>
            <a:pPr algn="ctr" eaLnBrk="1" hangingPunct="1">
              <a:spcBef>
                <a:spcPct val="0"/>
              </a:spcBef>
              <a:buClr>
                <a:schemeClr val="bg2"/>
              </a:buClr>
              <a:buSzTx/>
              <a:buFontTx/>
              <a:buNone/>
              <a:defRPr/>
            </a:pPr>
            <a:r>
              <a:rPr lang="uk-UA" altLang="ru-RU" sz="2000" b="1">
                <a:solidFill>
                  <a:srgbClr val="CC3300"/>
                </a:solidFill>
                <a:effectLst/>
              </a:rPr>
              <a:t>Із 2018 р.</a:t>
            </a:r>
            <a:endParaRPr lang="uk-UA" altLang="ru-RU" sz="2000" b="1">
              <a:solidFill>
                <a:schemeClr val="accent2"/>
              </a:solidFill>
              <a:effectLst/>
            </a:endParaRPr>
          </a:p>
          <a:p>
            <a:pPr eaLnBrk="1" hangingPunct="1">
              <a:spcBef>
                <a:spcPct val="0"/>
              </a:spcBef>
              <a:buClr>
                <a:schemeClr val="bg2"/>
              </a:buClr>
              <a:buSzTx/>
              <a:buFontTx/>
              <a:buChar char="•"/>
              <a:defRPr/>
            </a:pPr>
            <a:r>
              <a:rPr lang="uk-UA" altLang="ru-RU" sz="2000" b="1">
                <a:solidFill>
                  <a:schemeClr val="accent2"/>
                </a:solidFill>
                <a:effectLst/>
              </a:rPr>
              <a:t>Соціальна і політична психологія</a:t>
            </a:r>
            <a:r>
              <a:rPr lang="ru-RU" altLang="ru-RU" sz="2000"/>
              <a:t> </a:t>
            </a:r>
          </a:p>
          <a:p>
            <a:pPr eaLnBrk="1" hangingPunct="1">
              <a:spcBef>
                <a:spcPct val="0"/>
              </a:spcBef>
              <a:buClr>
                <a:schemeClr val="bg2"/>
              </a:buClr>
              <a:buSzTx/>
              <a:buFontTx/>
              <a:buChar char="•"/>
              <a:defRPr/>
            </a:pPr>
            <a:r>
              <a:rPr lang="uk-UA" altLang="ru-RU" sz="2000" b="1">
                <a:solidFill>
                  <a:schemeClr val="accent2"/>
                </a:solidFill>
                <a:effectLst/>
              </a:rPr>
              <a:t>Психологія національної безпеки та безпеки життєдіяльності</a:t>
            </a:r>
            <a:r>
              <a:rPr lang="ru-RU" altLang="ru-RU" sz="2000"/>
              <a:t> </a:t>
            </a:r>
          </a:p>
          <a:p>
            <a:pPr eaLnBrk="1" hangingPunct="1">
              <a:lnSpc>
                <a:spcPct val="80000"/>
              </a:lnSpc>
              <a:buClr>
                <a:schemeClr val="bg2"/>
              </a:buClr>
              <a:buSzTx/>
              <a:buFontTx/>
              <a:buNone/>
              <a:defRPr/>
            </a:pPr>
            <a:endParaRPr lang="uk-UA" altLang="ru-RU" sz="1200" b="1">
              <a:solidFill>
                <a:srgbClr val="000000"/>
              </a:solidFill>
              <a:effectLst/>
            </a:endParaRPr>
          </a:p>
          <a:p>
            <a:pPr algn="ctr" eaLnBrk="1" hangingPunct="1">
              <a:lnSpc>
                <a:spcPct val="80000"/>
              </a:lnSpc>
              <a:buClr>
                <a:schemeClr val="bg2"/>
              </a:buClr>
              <a:buSzTx/>
              <a:buFontTx/>
              <a:buNone/>
              <a:defRPr/>
            </a:pPr>
            <a:r>
              <a:rPr lang="uk-UA" altLang="ru-RU" sz="2000" b="1">
                <a:solidFill>
                  <a:schemeClr val="bg1"/>
                </a:solidFill>
                <a:effectLst/>
              </a:rPr>
              <a:t>Завершено 16 тем  </a:t>
            </a:r>
            <a:br>
              <a:rPr lang="uk-UA" altLang="ru-RU" sz="2000" b="1">
                <a:solidFill>
                  <a:schemeClr val="bg1"/>
                </a:solidFill>
                <a:effectLst/>
              </a:rPr>
            </a:br>
            <a:r>
              <a:rPr lang="uk-UA" altLang="ru-RU" sz="2000" b="1">
                <a:solidFill>
                  <a:schemeClr val="bg1"/>
                </a:solidFill>
                <a:effectLst/>
              </a:rPr>
              <a:t>(11 фундаментальних, 5 прикладних) </a:t>
            </a:r>
            <a:br>
              <a:rPr lang="uk-UA" altLang="ru-RU" sz="2000" b="1">
                <a:solidFill>
                  <a:schemeClr val="bg1"/>
                </a:solidFill>
                <a:effectLst/>
              </a:rPr>
            </a:br>
            <a:r>
              <a:rPr lang="uk-UA" altLang="ru-RU" sz="2000" b="1">
                <a:solidFill>
                  <a:schemeClr val="bg1"/>
                </a:solidFill>
                <a:effectLst/>
                <a:latin typeface="Times New Roman" panose="02020603050405020304" pitchFamily="18" charset="0"/>
              </a:rPr>
              <a:t> </a:t>
            </a:r>
          </a:p>
          <a:p>
            <a:pPr algn="ctr" eaLnBrk="1" hangingPunct="1">
              <a:lnSpc>
                <a:spcPct val="80000"/>
              </a:lnSpc>
              <a:buClr>
                <a:schemeClr val="bg2"/>
              </a:buClr>
              <a:buSzTx/>
              <a:buFontTx/>
              <a:buNone/>
              <a:defRPr/>
            </a:pPr>
            <a:r>
              <a:rPr lang="uk-UA" altLang="ru-RU" sz="2000" b="1">
                <a:solidFill>
                  <a:schemeClr val="accent2"/>
                </a:solidFill>
                <a:effectLst/>
              </a:rPr>
              <a:t>Наступного року продовжиться розроблення </a:t>
            </a:r>
            <a:br>
              <a:rPr lang="uk-UA" altLang="ru-RU" sz="2000" b="1">
                <a:solidFill>
                  <a:schemeClr val="accent2"/>
                </a:solidFill>
                <a:effectLst/>
              </a:rPr>
            </a:br>
            <a:r>
              <a:rPr lang="uk-UA" altLang="ru-RU" sz="2000" b="1">
                <a:solidFill>
                  <a:schemeClr val="accent2"/>
                </a:solidFill>
                <a:effectLst/>
              </a:rPr>
              <a:t>4-х тем (2 фундаментальних, 2 прикладних) </a:t>
            </a:r>
            <a:br>
              <a:rPr lang="uk-UA" altLang="ru-RU" sz="2000" b="1">
                <a:solidFill>
                  <a:schemeClr val="accent2"/>
                </a:solidFill>
                <a:effectLst/>
              </a:rPr>
            </a:br>
            <a:r>
              <a:rPr lang="uk-UA" altLang="ru-RU" sz="2000" b="1">
                <a:solidFill>
                  <a:schemeClr val="accent2"/>
                </a:solidFill>
                <a:effectLst/>
              </a:rPr>
              <a:t>та буде розпочато виконання 4-х </a:t>
            </a:r>
            <a:r>
              <a:rPr lang="ru-RU" altLang="ru-RU" sz="2000" b="1">
                <a:solidFill>
                  <a:schemeClr val="accent2"/>
                </a:solidFill>
                <a:effectLst/>
              </a:rPr>
              <a:t>нових тем</a:t>
            </a:r>
            <a:r>
              <a:rPr lang="uk-UA" altLang="ru-RU" sz="2000" b="1">
                <a:solidFill>
                  <a:schemeClr val="accent2"/>
                </a:solidFill>
                <a:effectLst/>
              </a:rPr>
              <a:t> (2 фундаментальних, 2 прикладних)</a:t>
            </a:r>
            <a:r>
              <a:rPr lang="ru-RU" altLang="ru-RU" sz="1400" b="1">
                <a:solidFill>
                  <a:schemeClr val="accent2"/>
                </a:solidFill>
                <a:effectLst/>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2779CF7-7043-4013-8D33-9FAD9939496F}"/>
              </a:ext>
            </a:extLst>
          </p:cNvPr>
          <p:cNvSpPr>
            <a:spLocks noGrp="1" noChangeArrowheads="1"/>
          </p:cNvSpPr>
          <p:nvPr>
            <p:ph type="title"/>
          </p:nvPr>
        </p:nvSpPr>
        <p:spPr>
          <a:xfrm>
            <a:off x="250825" y="404813"/>
            <a:ext cx="8713788" cy="863600"/>
          </a:xfrm>
        </p:spPr>
        <p:txBody>
          <a:bodyPr/>
          <a:lstStyle/>
          <a:p>
            <a:pPr eaLnBrk="1" hangingPunct="1"/>
            <a:r>
              <a:rPr lang="uk-UA" altLang="ru-RU" sz="2400" b="1">
                <a:solidFill>
                  <a:schemeClr val="bg1"/>
                </a:solidFill>
                <a:effectLst/>
              </a:rPr>
              <a:t>ТЕМИ, РОЗПОЧАТІ У ВІДПОВІДЬ НА ВИКЛИКИ ГІБРИДНОЇ ВІЙНИ ТА ПАНДЕМІЧНОЇ ЗАГРОЗИ </a:t>
            </a:r>
            <a:endParaRPr lang="ru-RU" altLang="ru-RU" sz="2400" b="1">
              <a:solidFill>
                <a:schemeClr val="bg1"/>
              </a:solidFill>
              <a:effectLst/>
            </a:endParaRPr>
          </a:p>
        </p:txBody>
      </p:sp>
      <p:sp>
        <p:nvSpPr>
          <p:cNvPr id="10243" name="Rectangle 3">
            <a:extLst>
              <a:ext uri="{FF2B5EF4-FFF2-40B4-BE49-F238E27FC236}">
                <a16:creationId xmlns:a16="http://schemas.microsoft.com/office/drawing/2014/main" id="{5DE55670-D454-4F68-99D4-5CD51F117EB1}"/>
              </a:ext>
            </a:extLst>
          </p:cNvPr>
          <p:cNvSpPr>
            <a:spLocks noGrp="1" noChangeArrowheads="1"/>
          </p:cNvSpPr>
          <p:nvPr>
            <p:ph type="body" idx="1"/>
          </p:nvPr>
        </p:nvSpPr>
        <p:spPr>
          <a:xfrm>
            <a:off x="323850" y="1484313"/>
            <a:ext cx="8569325" cy="5040312"/>
          </a:xfrm>
        </p:spPr>
        <p:txBody>
          <a:bodyPr/>
          <a:lstStyle/>
          <a:p>
            <a:pPr algn="ctr" eaLnBrk="1" hangingPunct="1">
              <a:lnSpc>
                <a:spcPct val="80000"/>
              </a:lnSpc>
              <a:spcBef>
                <a:spcPct val="0"/>
              </a:spcBef>
              <a:buClrTx/>
              <a:buSzTx/>
              <a:buFontTx/>
              <a:buNone/>
            </a:pPr>
            <a:r>
              <a:rPr lang="uk-UA" altLang="ru-RU" sz="2000" b="1" i="1">
                <a:solidFill>
                  <a:srgbClr val="CC3300"/>
                </a:solidFill>
                <a:effectLst/>
                <a:latin typeface="Times New Roman" panose="02020603050405020304" pitchFamily="18" charset="0"/>
              </a:rPr>
              <a:t>        2017 рік</a:t>
            </a:r>
            <a:r>
              <a:rPr lang="uk-UA" altLang="ru-RU" sz="2000" b="1">
                <a:solidFill>
                  <a:srgbClr val="CC3300"/>
                </a:solidFill>
                <a:effectLst/>
                <a:latin typeface="Times New Roman" panose="02020603050405020304" pitchFamily="18" charset="0"/>
              </a:rPr>
              <a:t>	</a:t>
            </a:r>
          </a:p>
          <a:p>
            <a:pPr eaLnBrk="1" hangingPunct="1">
              <a:lnSpc>
                <a:spcPct val="80000"/>
              </a:lnSpc>
              <a:spcBef>
                <a:spcPct val="30000"/>
              </a:spcBef>
              <a:buClrTx/>
              <a:buSzTx/>
              <a:buFont typeface="Wingdings" panose="05000000000000000000" pitchFamily="2" charset="2"/>
              <a:buChar char="§"/>
            </a:pPr>
            <a:r>
              <a:rPr lang="uk-UA" altLang="ru-RU" sz="1800" b="1">
                <a:solidFill>
                  <a:schemeClr val="bg1"/>
                </a:solidFill>
                <a:effectLst/>
                <a:latin typeface="Times New Roman" panose="02020603050405020304" pitchFamily="18" charset="0"/>
                <a:cs typeface="Times New Roman" panose="02020603050405020304" pitchFamily="18" charset="0"/>
              </a:rPr>
              <a:t>Медіапсихологічні засоби профілактики та подолання наслідків деструктивних інформаційних впливів на дітей і молодь (наук. керівник – </a:t>
            </a:r>
            <a:r>
              <a:rPr lang="uk-UA" altLang="ru-RU" sz="1800" b="1" i="1">
                <a:solidFill>
                  <a:schemeClr val="bg1"/>
                </a:solidFill>
                <a:effectLst/>
                <a:latin typeface="Times New Roman" panose="02020603050405020304" pitchFamily="18" charset="0"/>
                <a:cs typeface="Times New Roman" panose="02020603050405020304" pitchFamily="18" charset="0"/>
              </a:rPr>
              <a:t>Л .А. Найдьонова</a:t>
            </a:r>
            <a:r>
              <a:rPr lang="uk-UA" altLang="ru-RU" sz="1800" b="1">
                <a:solidFill>
                  <a:schemeClr val="bg1"/>
                </a:solidFill>
                <a:effectLst/>
                <a:latin typeface="Times New Roman" panose="02020603050405020304" pitchFamily="18" charset="0"/>
                <a:cs typeface="Times New Roman" panose="02020603050405020304" pitchFamily="18" charset="0"/>
              </a:rPr>
              <a:t>)</a:t>
            </a:r>
            <a:endParaRPr lang="uk-UA" altLang="ru-RU" sz="1800" b="1">
              <a:solidFill>
                <a:schemeClr val="bg1"/>
              </a:solidFill>
              <a:effectLst/>
              <a:latin typeface="Times New Roman" panose="02020603050405020304" pitchFamily="18" charset="0"/>
            </a:endParaRPr>
          </a:p>
          <a:p>
            <a:pPr algn="ctr" eaLnBrk="1" hangingPunct="1">
              <a:lnSpc>
                <a:spcPct val="80000"/>
              </a:lnSpc>
              <a:spcBef>
                <a:spcPct val="30000"/>
              </a:spcBef>
              <a:buClrTx/>
              <a:buSzTx/>
              <a:buFont typeface="Wingdings" panose="05000000000000000000" pitchFamily="2" charset="2"/>
              <a:buNone/>
            </a:pPr>
            <a:r>
              <a:rPr lang="uk-UA" altLang="ru-RU" sz="2000" b="1" i="1">
                <a:solidFill>
                  <a:srgbClr val="CC3300"/>
                </a:solidFill>
                <a:effectLst/>
                <a:latin typeface="Times New Roman" panose="02020603050405020304" pitchFamily="18" charset="0"/>
              </a:rPr>
              <a:t>2018 рік</a:t>
            </a:r>
            <a:endParaRPr lang="uk-UA" altLang="ru-RU" sz="1800" b="1">
              <a:solidFill>
                <a:schemeClr val="bg1"/>
              </a:solidFill>
              <a:effectLst/>
              <a:latin typeface="Times New Roman" panose="02020603050405020304" pitchFamily="18" charset="0"/>
            </a:endParaRPr>
          </a:p>
          <a:p>
            <a:pPr eaLnBrk="1" hangingPunct="1">
              <a:lnSpc>
                <a:spcPct val="80000"/>
              </a:lnSpc>
              <a:spcBef>
                <a:spcPct val="30000"/>
              </a:spcBef>
              <a:buClrTx/>
              <a:buSzTx/>
              <a:buFont typeface="Wingdings" panose="05000000000000000000" pitchFamily="2" charset="2"/>
              <a:buChar char="§"/>
            </a:pPr>
            <a:r>
              <a:rPr lang="uk-UA" altLang="ru-RU" sz="1800" b="1">
                <a:solidFill>
                  <a:schemeClr val="bg1"/>
                </a:solidFill>
                <a:effectLst/>
                <a:latin typeface="Times New Roman" panose="02020603050405020304" pitchFamily="18" charset="0"/>
                <a:cs typeface="Times New Roman" panose="02020603050405020304" pitchFamily="18" charset="0"/>
              </a:rPr>
              <a:t>Психологічні феномени групової взаємодії в складних соціальних ситуаціях (наук. керівник – </a:t>
            </a:r>
            <a:r>
              <a:rPr lang="uk-UA" altLang="ru-RU" sz="1800" b="1" i="1">
                <a:solidFill>
                  <a:schemeClr val="bg1"/>
                </a:solidFill>
                <a:effectLst/>
                <a:latin typeface="Times New Roman" panose="02020603050405020304" pitchFamily="18" charset="0"/>
                <a:cs typeface="Times New Roman" panose="02020603050405020304" pitchFamily="18" charset="0"/>
              </a:rPr>
              <a:t>Л. Г. Чорна</a:t>
            </a:r>
            <a:r>
              <a:rPr lang="uk-UA" altLang="ru-RU" sz="1800" b="1">
                <a:solidFill>
                  <a:schemeClr val="bg1"/>
                </a:solidFill>
                <a:effectLst/>
                <a:latin typeface="Times New Roman" panose="02020603050405020304" pitchFamily="18" charset="0"/>
                <a:cs typeface="Times New Roman" panose="02020603050405020304" pitchFamily="18" charset="0"/>
              </a:rPr>
              <a:t>)</a:t>
            </a:r>
            <a:endParaRPr lang="uk-UA" altLang="ru-RU" sz="1800" b="1">
              <a:solidFill>
                <a:schemeClr val="bg1"/>
              </a:solidFill>
              <a:effectLst/>
              <a:latin typeface="Times New Roman" panose="02020603050405020304" pitchFamily="18" charset="0"/>
            </a:endParaRPr>
          </a:p>
          <a:p>
            <a:pPr algn="ctr" eaLnBrk="1" hangingPunct="1">
              <a:lnSpc>
                <a:spcPct val="80000"/>
              </a:lnSpc>
              <a:spcBef>
                <a:spcPct val="30000"/>
              </a:spcBef>
              <a:buClrTx/>
              <a:buSzTx/>
              <a:buFont typeface="Wingdings" panose="05000000000000000000" pitchFamily="2" charset="2"/>
              <a:buNone/>
            </a:pPr>
            <a:r>
              <a:rPr lang="uk-UA" altLang="ru-RU" sz="2000" b="1" i="1">
                <a:solidFill>
                  <a:srgbClr val="CC3300"/>
                </a:solidFill>
                <a:effectLst/>
                <a:latin typeface="Times New Roman" panose="02020603050405020304" pitchFamily="18" charset="0"/>
              </a:rPr>
              <a:t>2019 рік</a:t>
            </a:r>
            <a:endParaRPr lang="uk-UA" altLang="ru-RU" sz="1800" b="1">
              <a:solidFill>
                <a:schemeClr val="bg1"/>
              </a:solidFill>
              <a:effectLst/>
              <a:latin typeface="Times New Roman" panose="02020603050405020304" pitchFamily="18" charset="0"/>
            </a:endParaRPr>
          </a:p>
          <a:p>
            <a:pPr eaLnBrk="1" hangingPunct="1">
              <a:lnSpc>
                <a:spcPct val="80000"/>
              </a:lnSpc>
              <a:spcBef>
                <a:spcPct val="30000"/>
              </a:spcBef>
              <a:buClrTx/>
              <a:buSzTx/>
              <a:buFont typeface="Wingdings" panose="05000000000000000000" pitchFamily="2" charset="2"/>
              <a:buChar char="§"/>
            </a:pPr>
            <a:r>
              <a:rPr lang="uk-UA" altLang="ru-RU" sz="1800" b="1">
                <a:solidFill>
                  <a:schemeClr val="bg1"/>
                </a:solidFill>
                <a:effectLst/>
                <a:latin typeface="Times New Roman" panose="02020603050405020304" pitchFamily="18" charset="0"/>
                <a:cs typeface="Times New Roman" panose="02020603050405020304" pitchFamily="18" charset="0"/>
              </a:rPr>
              <a:t>Соціально-психологічний супровід постраждалих від воєнних дій у період переходу до умов мирного життя (наук. керівник – </a:t>
            </a:r>
            <a:r>
              <a:rPr lang="uk-UA" altLang="ru-RU" sz="1800" b="1" i="1">
                <a:solidFill>
                  <a:schemeClr val="bg1"/>
                </a:solidFill>
                <a:effectLst/>
                <a:latin typeface="Times New Roman" panose="02020603050405020304" pitchFamily="18" charset="0"/>
                <a:cs typeface="Times New Roman" panose="02020603050405020304" pitchFamily="18" charset="0"/>
              </a:rPr>
              <a:t>Т. М. Титаренко</a:t>
            </a:r>
            <a:r>
              <a:rPr lang="uk-UA" altLang="ru-RU" sz="1800" b="1">
                <a:solidFill>
                  <a:schemeClr val="bg1"/>
                </a:solidFill>
                <a:effectLst/>
                <a:latin typeface="Times New Roman" panose="02020603050405020304" pitchFamily="18" charset="0"/>
                <a:cs typeface="Times New Roman" panose="02020603050405020304" pitchFamily="18" charset="0"/>
              </a:rPr>
              <a:t>)</a:t>
            </a:r>
            <a:endParaRPr lang="uk-UA" altLang="ru-RU" sz="1800" b="1">
              <a:solidFill>
                <a:schemeClr val="bg1"/>
              </a:solidFill>
              <a:effectLst/>
              <a:latin typeface="Times New Roman" panose="02020603050405020304" pitchFamily="18" charset="0"/>
            </a:endParaRPr>
          </a:p>
          <a:p>
            <a:pPr algn="ctr" eaLnBrk="1" hangingPunct="1">
              <a:lnSpc>
                <a:spcPct val="80000"/>
              </a:lnSpc>
              <a:spcBef>
                <a:spcPct val="30000"/>
              </a:spcBef>
              <a:buClrTx/>
              <a:buSzTx/>
              <a:buFont typeface="Wingdings" panose="05000000000000000000" pitchFamily="2" charset="2"/>
              <a:buNone/>
            </a:pPr>
            <a:r>
              <a:rPr lang="uk-UA" altLang="ru-RU" sz="2000" b="1" i="1">
                <a:solidFill>
                  <a:srgbClr val="CC3300"/>
                </a:solidFill>
                <a:effectLst/>
                <a:latin typeface="Times New Roman" panose="02020603050405020304" pitchFamily="18" charset="0"/>
              </a:rPr>
              <a:t>2020 рік</a:t>
            </a:r>
            <a:endParaRPr lang="uk-UA" altLang="ru-RU" sz="1800" b="1">
              <a:solidFill>
                <a:schemeClr val="bg1"/>
              </a:solidFill>
              <a:effectLst/>
              <a:latin typeface="Times New Roman" panose="02020603050405020304" pitchFamily="18" charset="0"/>
            </a:endParaRPr>
          </a:p>
          <a:p>
            <a:pPr eaLnBrk="1" hangingPunct="1">
              <a:lnSpc>
                <a:spcPct val="80000"/>
              </a:lnSpc>
              <a:spcBef>
                <a:spcPct val="30000"/>
              </a:spcBef>
              <a:buClrTx/>
              <a:buSzTx/>
              <a:buFont typeface="Wingdings" panose="05000000000000000000" pitchFamily="2" charset="2"/>
              <a:buChar char="§"/>
            </a:pPr>
            <a:r>
              <a:rPr lang="uk-UA" altLang="ru-RU" sz="1800" b="1">
                <a:solidFill>
                  <a:schemeClr val="bg1"/>
                </a:solidFill>
                <a:effectLst/>
                <a:latin typeface="Times New Roman" panose="02020603050405020304" pitchFamily="18" charset="0"/>
                <a:cs typeface="Times New Roman" panose="02020603050405020304" pitchFamily="18" charset="0"/>
              </a:rPr>
              <a:t>Психологічні підходи до прогнозування соціальних процесів (наук. </a:t>
            </a:r>
            <a:br>
              <a:rPr lang="uk-UA" altLang="ru-RU" sz="1800" b="1">
                <a:solidFill>
                  <a:schemeClr val="bg1"/>
                </a:solidFill>
                <a:effectLst/>
                <a:latin typeface="Times New Roman" panose="02020603050405020304" pitchFamily="18" charset="0"/>
                <a:cs typeface="Times New Roman" panose="02020603050405020304" pitchFamily="18" charset="0"/>
              </a:rPr>
            </a:br>
            <a:r>
              <a:rPr lang="uk-UA" altLang="ru-RU" sz="1800" b="1">
                <a:solidFill>
                  <a:schemeClr val="bg1"/>
                </a:solidFill>
                <a:effectLst/>
                <a:latin typeface="Times New Roman" panose="02020603050405020304" pitchFamily="18" charset="0"/>
                <a:cs typeface="Times New Roman" panose="02020603050405020304" pitchFamily="18" charset="0"/>
              </a:rPr>
              <a:t>керівник – </a:t>
            </a:r>
            <a:r>
              <a:rPr lang="uk-UA" altLang="ru-RU" sz="1800" b="1" i="1">
                <a:solidFill>
                  <a:schemeClr val="bg1"/>
                </a:solidFill>
                <a:effectLst/>
                <a:latin typeface="Times New Roman" panose="02020603050405020304" pitchFamily="18" charset="0"/>
                <a:cs typeface="Times New Roman" panose="02020603050405020304" pitchFamily="18" charset="0"/>
              </a:rPr>
              <a:t>О. В. Суший</a:t>
            </a:r>
            <a:r>
              <a:rPr lang="uk-UA" altLang="ru-RU" sz="1800" b="1">
                <a:solidFill>
                  <a:schemeClr val="bg1"/>
                </a:solidFill>
                <a:effectLst/>
                <a:latin typeface="Times New Roman" panose="02020603050405020304" pitchFamily="18" charset="0"/>
                <a:cs typeface="Times New Roman" panose="02020603050405020304" pitchFamily="18" charset="0"/>
              </a:rPr>
              <a:t>)</a:t>
            </a:r>
            <a:r>
              <a:rPr lang="ru-RU" altLang="ru-RU" sz="1800" b="1">
                <a:solidFill>
                  <a:schemeClr val="bg1"/>
                </a:solidFill>
                <a:effectLst/>
                <a:latin typeface="Times New Roman" panose="02020603050405020304" pitchFamily="18" charset="0"/>
              </a:rPr>
              <a:t> </a:t>
            </a:r>
          </a:p>
          <a:p>
            <a:pPr eaLnBrk="1" hangingPunct="1">
              <a:lnSpc>
                <a:spcPct val="80000"/>
              </a:lnSpc>
              <a:spcBef>
                <a:spcPct val="30000"/>
              </a:spcBef>
              <a:buClrTx/>
              <a:buSzTx/>
              <a:buFont typeface="Wingdings" panose="05000000000000000000" pitchFamily="2" charset="2"/>
              <a:buChar char="§"/>
            </a:pPr>
            <a:r>
              <a:rPr lang="uk-UA" altLang="ru-RU" sz="1800" b="1">
                <a:solidFill>
                  <a:schemeClr val="bg1"/>
                </a:solidFill>
                <a:effectLst/>
                <a:latin typeface="Times New Roman" panose="02020603050405020304" pitchFamily="18" charset="0"/>
                <a:cs typeface="Times New Roman" panose="02020603050405020304" pitchFamily="18" charset="0"/>
              </a:rPr>
              <a:t>Психологічні чинники готовності індивідуальних і колективних суб’єктів </a:t>
            </a:r>
            <a:br>
              <a:rPr lang="uk-UA" altLang="ru-RU" sz="1800" b="1">
                <a:solidFill>
                  <a:schemeClr val="bg1"/>
                </a:solidFill>
                <a:effectLst/>
                <a:latin typeface="Times New Roman" panose="02020603050405020304" pitchFamily="18" charset="0"/>
                <a:cs typeface="Times New Roman" panose="02020603050405020304" pitchFamily="18" charset="0"/>
              </a:rPr>
            </a:br>
            <a:r>
              <a:rPr lang="uk-UA" altLang="ru-RU" sz="1800" b="1">
                <a:solidFill>
                  <a:schemeClr val="bg1"/>
                </a:solidFill>
                <a:effectLst/>
                <a:latin typeface="Times New Roman" panose="02020603050405020304" pitchFamily="18" charset="0"/>
                <a:cs typeface="Times New Roman" panose="02020603050405020304" pitchFamily="18" charset="0"/>
              </a:rPr>
              <a:t>до конструктивної поведінки у надзвичайних ситуаціях (наук. керівник – </a:t>
            </a:r>
            <a:r>
              <a:rPr lang="uk-UA" altLang="ru-RU" sz="1800" b="1" i="1">
                <a:solidFill>
                  <a:schemeClr val="bg1"/>
                </a:solidFill>
                <a:effectLst/>
                <a:latin typeface="Times New Roman" panose="02020603050405020304" pitchFamily="18" charset="0"/>
                <a:cs typeface="Times New Roman" panose="02020603050405020304" pitchFamily="18" charset="0"/>
              </a:rPr>
              <a:t>В. М. Духневич</a:t>
            </a:r>
            <a:r>
              <a:rPr lang="uk-UA" altLang="ru-RU" sz="1800" b="1">
                <a:solidFill>
                  <a:schemeClr val="bg1"/>
                </a:solidFill>
                <a:effectLst/>
                <a:latin typeface="Times New Roman" panose="02020603050405020304" pitchFamily="18" charset="0"/>
                <a:cs typeface="Times New Roman" panose="02020603050405020304" pitchFamily="18" charset="0"/>
              </a:rPr>
              <a:t>)</a:t>
            </a:r>
            <a:r>
              <a:rPr lang="uk-UA" altLang="ru-RU" sz="1800" b="1">
                <a:solidFill>
                  <a:schemeClr val="bg1"/>
                </a:solidFill>
                <a:effectLst/>
                <a:latin typeface="Times New Roman" panose="02020603050405020304" pitchFamily="18" charset="0"/>
              </a:rPr>
              <a:t> </a:t>
            </a:r>
          </a:p>
          <a:p>
            <a:pPr eaLnBrk="1" hangingPunct="1">
              <a:lnSpc>
                <a:spcPct val="80000"/>
              </a:lnSpc>
              <a:spcBef>
                <a:spcPct val="0"/>
              </a:spcBef>
              <a:buClrTx/>
              <a:buSzTx/>
              <a:buFontTx/>
              <a:buNone/>
            </a:pPr>
            <a:endParaRPr lang="uk-UA" altLang="ru-RU" sz="1800" b="1">
              <a:solidFill>
                <a:schemeClr val="bg1"/>
              </a:solidFill>
              <a:effectLst/>
              <a:latin typeface="Times New Roman" panose="02020603050405020304" pitchFamily="18" charset="0"/>
            </a:endParaRPr>
          </a:p>
          <a:p>
            <a:pPr algn="ctr" eaLnBrk="1" hangingPunct="1">
              <a:lnSpc>
                <a:spcPct val="80000"/>
              </a:lnSpc>
              <a:spcBef>
                <a:spcPct val="0"/>
              </a:spcBef>
              <a:buClrTx/>
              <a:buSzTx/>
              <a:buFontTx/>
              <a:buNone/>
            </a:pPr>
            <a:endParaRPr lang="uk-UA" altLang="ru-RU" sz="2000" b="1" i="1">
              <a:solidFill>
                <a:srgbClr val="CC3300"/>
              </a:solidFill>
              <a:effectLst/>
              <a:latin typeface="Times New Roman" panose="02020603050405020304" pitchFamily="18" charset="0"/>
            </a:endParaRPr>
          </a:p>
          <a:p>
            <a:pPr eaLnBrk="1" hangingPunct="1">
              <a:lnSpc>
                <a:spcPct val="80000"/>
              </a:lnSpc>
              <a:buClrTx/>
              <a:buSzTx/>
              <a:buFont typeface="Wingdings" panose="05000000000000000000" pitchFamily="2" charset="2"/>
              <a:buNone/>
            </a:pPr>
            <a:endParaRPr lang="uk-UA" altLang="ru-RU" sz="1800" b="1">
              <a:solidFill>
                <a:schemeClr val="bg1"/>
              </a:solidFill>
              <a:effectLst/>
              <a:latin typeface="Times New Roman" panose="02020603050405020304" pitchFamily="18" charset="0"/>
              <a:cs typeface="Times New Roman" panose="02020603050405020304" pitchFamily="18" charset="0"/>
            </a:endParaRPr>
          </a:p>
          <a:p>
            <a:pPr eaLnBrk="1" hangingPunct="1">
              <a:lnSpc>
                <a:spcPct val="80000"/>
              </a:lnSpc>
              <a:spcBef>
                <a:spcPct val="0"/>
              </a:spcBef>
              <a:buClrTx/>
              <a:buSzTx/>
              <a:buFontTx/>
              <a:buNone/>
            </a:pPr>
            <a:endParaRPr lang="uk-UA" altLang="ru-RU" sz="1800" b="1">
              <a:solidFill>
                <a:schemeClr val="bg1"/>
              </a:solidFill>
              <a:effectLst/>
              <a:latin typeface="Times New Roman" panose="02020603050405020304" pitchFamily="18" charset="0"/>
            </a:endParaRPr>
          </a:p>
          <a:p>
            <a:pPr eaLnBrk="1" hangingPunct="1">
              <a:lnSpc>
                <a:spcPct val="80000"/>
              </a:lnSpc>
              <a:spcBef>
                <a:spcPct val="0"/>
              </a:spcBef>
              <a:buClrTx/>
              <a:buSzTx/>
              <a:buFontTx/>
              <a:buNone/>
            </a:pPr>
            <a:endParaRPr lang="uk-UA" altLang="ru-RU" sz="1800" b="1">
              <a:solidFill>
                <a:srgbClr val="000000"/>
              </a:solidFill>
              <a:effectLst/>
              <a:latin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94DA67C4-6655-4DB0-81F3-82048BBA5673}"/>
              </a:ext>
            </a:extLst>
          </p:cNvPr>
          <p:cNvSpPr txBox="1">
            <a:spLocks noChangeArrowheads="1"/>
          </p:cNvSpPr>
          <p:nvPr/>
        </p:nvSpPr>
        <p:spPr bwMode="auto">
          <a:xfrm>
            <a:off x="611188" y="620713"/>
            <a:ext cx="7705725" cy="466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r>
              <a:rPr lang="uk-UA" altLang="ru-RU" b="1">
                <a:solidFill>
                  <a:srgbClr val="000000"/>
                </a:solidFill>
                <a:latin typeface="Times New Roman" panose="02020603050405020304" pitchFamily="18" charset="0"/>
              </a:rPr>
              <a:t>У звітному періоді підготовлено роботу</a:t>
            </a:r>
          </a:p>
          <a:p>
            <a:pPr algn="ctr" eaLnBrk="1" hangingPunct="1">
              <a:spcBef>
                <a:spcPct val="50000"/>
              </a:spcBef>
              <a:buClrTx/>
              <a:buSzTx/>
              <a:buFontTx/>
              <a:buNone/>
            </a:pPr>
            <a:r>
              <a:rPr lang="uk-UA" altLang="ru-RU" sz="2400" b="1">
                <a:solidFill>
                  <a:srgbClr val="990033"/>
                </a:solidFill>
                <a:latin typeface="Times New Roman" panose="02020603050405020304" pitchFamily="18" charset="0"/>
              </a:rPr>
              <a:t>ЖИТТЄВИЙ СВІТ І ПСИХОЛОГІЧНА БЕЗПЕКА ЛЮДИНИ В УМОВАХ СУСПІЛЬНИХ ЗМІН</a:t>
            </a:r>
          </a:p>
          <a:p>
            <a:pPr algn="ctr" eaLnBrk="1" hangingPunct="1">
              <a:spcBef>
                <a:spcPct val="50000"/>
              </a:spcBef>
              <a:buClrTx/>
              <a:buSzTx/>
              <a:buFontTx/>
              <a:buNone/>
            </a:pPr>
            <a:endParaRPr lang="uk-UA" altLang="ru-RU" b="1">
              <a:solidFill>
                <a:srgbClr val="000000"/>
              </a:solidFill>
              <a:latin typeface="Times New Roman" panose="02020603050405020304" pitchFamily="18" charset="0"/>
            </a:endParaRPr>
          </a:p>
          <a:p>
            <a:pPr algn="ctr" eaLnBrk="1" hangingPunct="1">
              <a:spcBef>
                <a:spcPct val="50000"/>
              </a:spcBef>
              <a:buClrTx/>
              <a:buSzTx/>
              <a:buFontTx/>
              <a:buNone/>
            </a:pPr>
            <a:r>
              <a:rPr lang="uk-UA" altLang="ru-RU" b="1">
                <a:solidFill>
                  <a:srgbClr val="000000"/>
                </a:solidFill>
                <a:latin typeface="Times New Roman" panose="02020603050405020304" pitchFamily="18" charset="0"/>
              </a:rPr>
              <a:t>Відзначена Державною премією України в галузі науки і техніки </a:t>
            </a:r>
            <a:br>
              <a:rPr lang="uk-UA" altLang="ru-RU" b="1">
                <a:solidFill>
                  <a:srgbClr val="000000"/>
                </a:solidFill>
                <a:latin typeface="Times New Roman" panose="02020603050405020304" pitchFamily="18" charset="0"/>
              </a:rPr>
            </a:br>
            <a:r>
              <a:rPr lang="uk-UA" altLang="ru-RU" b="1">
                <a:solidFill>
                  <a:srgbClr val="000000"/>
                </a:solidFill>
                <a:latin typeface="Times New Roman" panose="02020603050405020304" pitchFamily="18" charset="0"/>
              </a:rPr>
              <a:t>за 2019 рік </a:t>
            </a:r>
            <a:br>
              <a:rPr lang="uk-UA" altLang="ru-RU" b="1">
                <a:solidFill>
                  <a:srgbClr val="000000"/>
                </a:solidFill>
                <a:latin typeface="Times New Roman" panose="02020603050405020304" pitchFamily="18" charset="0"/>
              </a:rPr>
            </a:br>
            <a:r>
              <a:rPr lang="uk-UA" altLang="ru-RU" sz="2400" b="1">
                <a:solidFill>
                  <a:srgbClr val="000000"/>
                </a:solidFill>
                <a:latin typeface="Times New Roman" panose="02020603050405020304" pitchFamily="18" charset="0"/>
              </a:rPr>
              <a:t>(Указ Президента України №4/2020 </a:t>
            </a:r>
            <a:br>
              <a:rPr lang="uk-UA" altLang="ru-RU" sz="2400" b="1">
                <a:solidFill>
                  <a:srgbClr val="000000"/>
                </a:solidFill>
                <a:latin typeface="Times New Roman" panose="02020603050405020304" pitchFamily="18" charset="0"/>
              </a:rPr>
            </a:br>
            <a:r>
              <a:rPr lang="uk-UA" altLang="ru-RU" sz="2400" b="1">
                <a:solidFill>
                  <a:srgbClr val="000000"/>
                </a:solidFill>
                <a:latin typeface="Times New Roman" panose="02020603050405020304" pitchFamily="18" charset="0"/>
              </a:rPr>
              <a:t>від 13 січня 2020 р.)</a:t>
            </a:r>
            <a:r>
              <a:rPr lang="ru-RU" altLang="ru-RU" sz="2400">
                <a:solidFill>
                  <a:srgbClr val="000000"/>
                </a:solidFill>
                <a:latin typeface="Times New Roman" panose="02020603050405020304" pitchFamily="18" charset="0"/>
              </a:rPr>
              <a:t> </a:t>
            </a:r>
          </a:p>
        </p:txBody>
      </p:sp>
    </p:spTree>
  </p:cSld>
  <p:clrMapOvr>
    <a:masterClrMapping/>
  </p:clrMapOvr>
</p:sld>
</file>

<file path=ppt/theme/theme1.xml><?xml version="1.0" encoding="utf-8"?>
<a:theme xmlns:a="http://schemas.openxmlformats.org/drawingml/2006/main" name="Текстура">
  <a:themeElements>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Текстур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Текстура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Текстура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Текстура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Текстура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Текстура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Текстура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Текстура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Textured</Template>
  <TotalTime>1158</TotalTime>
  <Words>647</Words>
  <Application>Microsoft Office PowerPoint</Application>
  <PresentationFormat>Екран (4:3)</PresentationFormat>
  <Paragraphs>165</Paragraphs>
  <Slides>26</Slides>
  <Notes>2</Notes>
  <HiddenSlides>0</HiddenSlides>
  <MMClips>0</MMClips>
  <ScaleCrop>false</ScaleCrop>
  <HeadingPairs>
    <vt:vector size="8" baseType="variant">
      <vt:variant>
        <vt:lpstr>Використані шрифти</vt:lpstr>
      </vt:variant>
      <vt:variant>
        <vt:i4>8</vt:i4>
      </vt:variant>
      <vt:variant>
        <vt:lpstr>Тема</vt:lpstr>
      </vt:variant>
      <vt:variant>
        <vt:i4>1</vt:i4>
      </vt:variant>
      <vt:variant>
        <vt:lpstr>Вбудовані сервери OLE</vt:lpstr>
      </vt:variant>
      <vt:variant>
        <vt:i4>3</vt:i4>
      </vt:variant>
      <vt:variant>
        <vt:lpstr>Заголовки слайдів</vt:lpstr>
      </vt:variant>
      <vt:variant>
        <vt:i4>26</vt:i4>
      </vt:variant>
    </vt:vector>
  </HeadingPairs>
  <TitlesOfParts>
    <vt:vector size="38" baseType="lpstr">
      <vt:lpstr>Tahoma</vt:lpstr>
      <vt:lpstr>Arial</vt:lpstr>
      <vt:lpstr>Wingdings</vt:lpstr>
      <vt:lpstr>Times New Roman</vt:lpstr>
      <vt:lpstr>Calibri</vt:lpstr>
      <vt:lpstr>Symbol</vt:lpstr>
      <vt:lpstr>Verdana</vt:lpstr>
      <vt:lpstr>Scada</vt:lpstr>
      <vt:lpstr>Текстура</vt:lpstr>
      <vt:lpstr>Диаграмма Microsoft Graph</vt:lpstr>
      <vt:lpstr>Chart</vt:lpstr>
      <vt:lpstr>Диаграмма Microsoft Office Excel</vt:lpstr>
      <vt:lpstr>  Про наукову і науково-організаційну  діяльність Інституту соціальної  та політичної психології НАПН України   за 2017 – 2021 рр. та перспективи  його розвитку   </vt:lpstr>
      <vt:lpstr>У ЗВІТНИЙ ПЕРІОД ГОЛОВНІ ЗУСИЛЛЯ НАУКОВОГО КОЛЕКТИВУ СПРЯМОВУВАЛИСЬ НА:</vt:lpstr>
      <vt:lpstr>НАУКОВО-ДОСЛІДНУ РОБОТУ В ІНСТИТУТІ ЗДІЙСНЮЮТЬ 8 ЛАБОРАТОРІЙ:</vt:lpstr>
      <vt:lpstr>У наукових підрозділах Інституту  працюють 73 наукові співробітники, серед яких:</vt:lpstr>
      <vt:lpstr>ДИНАМІКА ЧАСТКИ ПРАЦІВНИКІВ ІНСТИТУТУ      З НАУКОВИМ СТУПЕНЕМ (у %)  </vt:lpstr>
      <vt:lpstr>Віковий склад наукових співробітників  станом на 01.12.2021 року </vt:lpstr>
      <vt:lpstr>Інститут розробляв галузеву тематику  за напрямами: </vt:lpstr>
      <vt:lpstr>ТЕМИ, РОЗПОЧАТІ У ВІДПОВІДЬ НА ВИКЛИКИ ГІБРИДНОЇ ВІЙНИ ТА ПАНДЕМІЧНОЇ ЗАГРОЗИ </vt:lpstr>
      <vt:lpstr>Презентація PowerPoint</vt:lpstr>
      <vt:lpstr>АВТОРСЬКИЙ КОЛЕКТИВ     </vt:lpstr>
      <vt:lpstr>НАЙІСТОТНІШІ ЗДОБУТКИ ЗА 2017-2021 рр. ТЕОРІЇ ТА КОНЦЕПЦІЇ</vt:lpstr>
      <vt:lpstr>НАЙІСТОТНІШІ ЗДОБУТКИ ЗА 2017-2021 рр. МОДЕЛІ </vt:lpstr>
      <vt:lpstr>НАЙІСТОТНІШІ ЗДОБУТКИ ЗА 2017-2021 рр. КРАЩІ ЗРАЗКИ МЕТОДИЧНОГО ДОРОБКУ</vt:lpstr>
      <vt:lpstr>Результати досліджень з проблем медіаосвіти забезпечили інституційну підтримку заходів, спрямованих  на захист дітей та молоді від деструктивних інформаційних впливів</vt:lpstr>
      <vt:lpstr>ВСЕУКРАЇНСЬКИЙ ЕКСПЕРИМЕНТ ЗА ТЕМОЮ «ФОРМУВАННЯ ПОЗИТИВНОЇ ГРОМАДСЬКОЇ ДУМКИ ЩОДО ОСВІТНІХ ІННОВАЦІЙ» (2016-2020 рр.) </vt:lpstr>
      <vt:lpstr>МАСОВІ ОПИТУВАННЯ </vt:lpstr>
      <vt:lpstr>ВПРОВАДЖЕННЯ РЕЗУЛЬТАТІВ НАУКОВИХ ДОСЛІДЖЕНЬ</vt:lpstr>
      <vt:lpstr>НАВЧАЛЬНО-ПРАКТИЧНИЙ ЦЕНТР ПСИХОЛОГІЧНИХ ІННОВАЦІЙ  (правонаступник створеного у 2014 р. Методичного реабілітаційного центру) </vt:lpstr>
      <vt:lpstr>Презентація PowerPoint</vt:lpstr>
      <vt:lpstr>МІЖНАРОДНА НАУКОВА СПІВПРАЦЯ  Ініціатива «Mental Health:  global challenges of XXI century»</vt:lpstr>
      <vt:lpstr>МІЖНАРОДНА НАУКОВА СПІВПРАЦЯ  Ініціатива «Mental Health:  global challenges of XXI century»</vt:lpstr>
      <vt:lpstr>МІЖНАРОДНА НАУКОВА СПІВПРАЦЯ Інші наукові проєкти</vt:lpstr>
      <vt:lpstr>ДИНАМІКА КІЛЬКОСТІ НАУКОВЦІВ  З ПОЗИТИВНИМ ЗНАЧЕННЯМ  ІНДЕКСУ ГІРША (у % )    </vt:lpstr>
      <vt:lpstr>ДИНАМІКА ЦИТУВАНЬ ПРАЦЬ НАУКОВЦІВ УСТАНОВИ    </vt:lpstr>
      <vt:lpstr>ПЕРСПЕКТИВИ ПОДАЛЬШОГО РОЗВИТКУ ІНСТИТУТУ </vt:lpstr>
      <vt:lpstr>ДЯКУЮ  ЗА  УВАГУ !</vt:lpstr>
    </vt:vector>
  </TitlesOfParts>
  <Company>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звітна наукова конференція  Інституту соціальної   та політичної психології НАПН України  2011 року</dc:title>
  <dc:creator>User</dc:creator>
  <cp:lastModifiedBy>Windows User</cp:lastModifiedBy>
  <cp:revision>91</cp:revision>
  <dcterms:created xsi:type="dcterms:W3CDTF">2011-03-21T09:24:07Z</dcterms:created>
  <dcterms:modified xsi:type="dcterms:W3CDTF">2021-12-16T12:24:31Z</dcterms:modified>
</cp:coreProperties>
</file>